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656" autoAdjust="0"/>
    <p:restoredTop sz="94660"/>
  </p:normalViewPr>
  <p:slideViewPr>
    <p:cSldViewPr snapToGrid="0">
      <p:cViewPr>
        <p:scale>
          <a:sx n="50" d="100"/>
          <a:sy n="50" d="100"/>
        </p:scale>
        <p:origin x="372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E50BD-D431-4CC1-A9D7-170E175DBBF3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82B5A-A9F7-46AC-AD80-997454A518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088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440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654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15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25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68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037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25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427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218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205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246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A96D4-1BE1-4D07-BEA3-B750C27686EA}" type="datetimeFigureOut">
              <a:rPr lang="en-GB" smtClean="0"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72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430780"/>
              </p:ext>
            </p:extLst>
          </p:nvPr>
        </p:nvGraphicFramePr>
        <p:xfrm>
          <a:off x="0" y="-1"/>
          <a:ext cx="12192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3716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Community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Ecosystem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Adaptations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interdependence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Abiotic factors</a:t>
                      </a:r>
                      <a:r>
                        <a:rPr lang="en-GB" baseline="0" dirty="0" smtClean="0"/>
                        <a:t> (definition and examples)</a:t>
                      </a:r>
                      <a:endParaRPr lang="en-GB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Biotic factors (definition and examples)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Using Quadrats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When</a:t>
                      </a:r>
                      <a:r>
                        <a:rPr lang="en-GB" baseline="0" dirty="0" smtClean="0"/>
                        <a:t> to use random sampling and when to us a transect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 line transect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Taking a Mean</a:t>
                      </a:r>
                      <a:endParaRPr lang="en-GB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Making sure your sample is non-biased and representative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Competition in</a:t>
                      </a:r>
                      <a:r>
                        <a:rPr lang="en-GB" baseline="0" dirty="0" smtClean="0"/>
                        <a:t> animals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Competition</a:t>
                      </a:r>
                      <a:r>
                        <a:rPr lang="en-GB" baseline="0" dirty="0" smtClean="0"/>
                        <a:t> in plants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extremophiles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Predators and prey</a:t>
                      </a:r>
                      <a:endParaRPr lang="en-GB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Producer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 smtClean="0"/>
                    </a:p>
                    <a:p>
                      <a:pPr algn="ctr"/>
                      <a:r>
                        <a:rPr lang="en-GB" sz="1800" dirty="0" smtClean="0"/>
                        <a:t>Primary</a:t>
                      </a:r>
                      <a:r>
                        <a:rPr lang="en-GB" sz="1800" baseline="0" dirty="0" smtClean="0"/>
                        <a:t> Consumer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Secondary Consumer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decomposers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Biodiversity</a:t>
                      </a:r>
                      <a:endParaRPr lang="en-GB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The Carbon</a:t>
                      </a:r>
                      <a:r>
                        <a:rPr lang="en-GB" baseline="0" dirty="0" smtClean="0"/>
                        <a:t> Cycle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Acid Rain – causes and effects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The effects</a:t>
                      </a:r>
                      <a:r>
                        <a:rPr lang="en-GB" baseline="0" dirty="0" smtClean="0"/>
                        <a:t> of </a:t>
                      </a:r>
                      <a:r>
                        <a:rPr lang="en-GB" dirty="0" smtClean="0"/>
                        <a:t>Deforestation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The greenhouse</a:t>
                      </a:r>
                      <a:r>
                        <a:rPr lang="en-GB" baseline="0" dirty="0" smtClean="0"/>
                        <a:t> effect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Maintaining biodiversity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378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092990"/>
              </p:ext>
            </p:extLst>
          </p:nvPr>
        </p:nvGraphicFramePr>
        <p:xfrm>
          <a:off x="0" y="-38101"/>
          <a:ext cx="12192000" cy="68961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38306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Non-living</a:t>
                      </a:r>
                      <a:r>
                        <a:rPr lang="en-GB" baseline="0" dirty="0" smtClean="0"/>
                        <a:t> factors that affect communities (e.g. Light, temperature, moisture, soil </a:t>
                      </a:r>
                      <a:r>
                        <a:rPr lang="en-GB" baseline="0" dirty="0" err="1" smtClean="0"/>
                        <a:t>ph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How</a:t>
                      </a:r>
                      <a:r>
                        <a:rPr lang="en-GB" baseline="0" dirty="0" smtClean="0"/>
                        <a:t> lots of communities rely upon and affect each other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Features</a:t>
                      </a:r>
                      <a:r>
                        <a:rPr lang="en-GB" baseline="0" dirty="0" smtClean="0"/>
                        <a:t> that help an organism survive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The interaction</a:t>
                      </a:r>
                      <a:r>
                        <a:rPr lang="en-GB" baseline="0" dirty="0" smtClean="0"/>
                        <a:t> of all the living things and the non-living parts of their environment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Made up of all the populations of difference species in an area</a:t>
                      </a:r>
                      <a:endParaRPr lang="en-GB" dirty="0"/>
                    </a:p>
                  </a:txBody>
                  <a:tcPr/>
                </a:tc>
              </a:tr>
              <a:tr h="1475266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Add all the values and</a:t>
                      </a:r>
                      <a:r>
                        <a:rPr lang="en-GB" baseline="0" dirty="0" smtClean="0"/>
                        <a:t> divide by how many there are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When you use a quadrat to</a:t>
                      </a:r>
                      <a:r>
                        <a:rPr lang="en-GB" baseline="0" dirty="0" smtClean="0"/>
                        <a:t> take lots of samples in a line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Random</a:t>
                      </a:r>
                      <a:r>
                        <a:rPr lang="en-GB" sz="1400" baseline="0" dirty="0" smtClean="0"/>
                        <a:t> sampling - to sample a whole area. Line transect -  when you want to know how the numbers of organisms CHANGE as you move a certain distance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Square frames</a:t>
                      </a:r>
                      <a:r>
                        <a:rPr lang="en-GB" baseline="0" dirty="0" smtClean="0"/>
                        <a:t> are placed in an area to let you count the frequency of organisms in a certain space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Living</a:t>
                      </a:r>
                      <a:r>
                        <a:rPr lang="en-GB" baseline="0" dirty="0" smtClean="0"/>
                        <a:t> factors that affect communities (e.g. food, pathogens, competition)</a:t>
                      </a:r>
                      <a:endParaRPr lang="en-GB" dirty="0" smtClean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127165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Predators</a:t>
                      </a:r>
                      <a:r>
                        <a:rPr lang="en-GB" sz="1600" baseline="0" dirty="0" smtClean="0"/>
                        <a:t> eat prey. More predators can lead to less prey. Less prey leads to less predators and so 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Organisms</a:t>
                      </a:r>
                      <a:r>
                        <a:rPr lang="en-GB" sz="1600" baseline="0" dirty="0" smtClean="0"/>
                        <a:t> which are adapted to live in extreme environments (e.g. extreme temps or pH)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Plants</a:t>
                      </a:r>
                      <a:r>
                        <a:rPr lang="en-GB" baseline="0" dirty="0" smtClean="0"/>
                        <a:t> compete for space, light, water, minerals from the soil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Animals compete for food, territory, mates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Ensure it is random (e.g. use coordinates and random numbers)</a:t>
                      </a:r>
                      <a:endParaRPr lang="en-GB" dirty="0"/>
                    </a:p>
                  </a:txBody>
                  <a:tcPr/>
                </a:tc>
              </a:tr>
              <a:tr h="1383062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 measure of the variety of all the different species.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Organisms</a:t>
                      </a:r>
                      <a:r>
                        <a:rPr lang="en-GB" sz="1600" baseline="0" dirty="0" smtClean="0"/>
                        <a:t> which break down waste and dead animals and plants.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The second ‘eater’ in a food</a:t>
                      </a:r>
                      <a:r>
                        <a:rPr lang="en-GB" baseline="0" dirty="0" smtClean="0"/>
                        <a:t> chain. Usually a carnivore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The first ‘eater’ in a food chain – a</a:t>
                      </a:r>
                      <a:r>
                        <a:rPr lang="en-GB" baseline="0" dirty="0" smtClean="0"/>
                        <a:t> herbivore that eats the producer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The</a:t>
                      </a:r>
                      <a:r>
                        <a:rPr lang="en-GB" baseline="0" dirty="0" smtClean="0"/>
                        <a:t> green plant at the start of a food chain. Uses photosynthesis to make glucose</a:t>
                      </a:r>
                      <a:endParaRPr lang="en-GB" dirty="0"/>
                    </a:p>
                  </a:txBody>
                  <a:tcPr/>
                </a:tc>
              </a:tr>
              <a:tr h="138306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-protect</a:t>
                      </a:r>
                      <a:r>
                        <a:rPr lang="en-GB" baseline="0" dirty="0" smtClean="0"/>
                        <a:t> species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en-GB" baseline="0" dirty="0" smtClean="0"/>
                        <a:t>Breed endangered species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en-GB" baseline="0" dirty="0" smtClean="0"/>
                        <a:t>Recycle resources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Energy from the sun is radiated</a:t>
                      </a:r>
                      <a:r>
                        <a:rPr lang="en-GB" sz="1400" baseline="0" dirty="0" smtClean="0"/>
                        <a:t> from Earth but is reflected and absorbed by greenhouse gases in the atmosphere causing climate change.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When</a:t>
                      </a:r>
                      <a:r>
                        <a:rPr lang="en-GB" sz="1600" baseline="0" dirty="0" smtClean="0"/>
                        <a:t> plants and trees are cut down on a large scale – reduces biodiversity and increases CO</a:t>
                      </a:r>
                      <a:r>
                        <a:rPr lang="en-GB" sz="1600" baseline="-25000" dirty="0" smtClean="0"/>
                        <a:t>2 </a:t>
                      </a:r>
                      <a:r>
                        <a:rPr lang="en-GB" sz="1600" baseline="0" dirty="0" smtClean="0"/>
                        <a:t>in atmosphere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Caused</a:t>
                      </a:r>
                      <a:r>
                        <a:rPr lang="en-GB" sz="1600" baseline="0" dirty="0" smtClean="0"/>
                        <a:t> by nitrogen oxides and </a:t>
                      </a:r>
                      <a:r>
                        <a:rPr lang="en-GB" sz="1600" baseline="0" dirty="0" err="1" smtClean="0"/>
                        <a:t>sulfur</a:t>
                      </a:r>
                      <a:r>
                        <a:rPr lang="en-GB" sz="1600" baseline="0" dirty="0" smtClean="0"/>
                        <a:t> dioxide – damages plants, animals, lakes and rivers</a:t>
                      </a:r>
                      <a:endParaRPr lang="en-GB" sz="1600" dirty="0" smtClean="0"/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The cycle which shows how carbon from organisms is released</a:t>
                      </a:r>
                      <a:r>
                        <a:rPr lang="en-GB" sz="1400" baseline="0" dirty="0" smtClean="0"/>
                        <a:t> into the atmosphere as CO</a:t>
                      </a:r>
                      <a:r>
                        <a:rPr lang="en-GB" sz="1400" baseline="-25000" dirty="0" smtClean="0"/>
                        <a:t>2</a:t>
                      </a:r>
                      <a:r>
                        <a:rPr lang="en-GB" sz="1400" baseline="0" dirty="0" smtClean="0"/>
                        <a:t> and absorbed during photosynthesis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509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449</Words>
  <Application>Microsoft Office PowerPoint</Application>
  <PresentationFormat>Widescreen</PresentationFormat>
  <Paragraphs>82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Webb</dc:creator>
  <cp:lastModifiedBy>A Webb</cp:lastModifiedBy>
  <cp:revision>14</cp:revision>
  <cp:lastPrinted>2017-05-04T09:47:02Z</cp:lastPrinted>
  <dcterms:created xsi:type="dcterms:W3CDTF">2017-05-03T08:29:39Z</dcterms:created>
  <dcterms:modified xsi:type="dcterms:W3CDTF">2017-05-26T13:38:56Z</dcterms:modified>
</cp:coreProperties>
</file>