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90" autoAdjust="0"/>
    <p:restoredTop sz="94660"/>
  </p:normalViewPr>
  <p:slideViewPr>
    <p:cSldViewPr snapToGrid="0">
      <p:cViewPr varScale="1">
        <p:scale>
          <a:sx n="58" d="100"/>
          <a:sy n="58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193262"/>
              </p:ext>
            </p:extLst>
          </p:nvPr>
        </p:nvGraphicFramePr>
        <p:xfrm>
          <a:off x="0" y="-1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Asexual</a:t>
                      </a:r>
                      <a:r>
                        <a:rPr lang="en-GB" baseline="0" dirty="0" smtClean="0"/>
                        <a:t> reproduction vs Sexual Reproduction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Meiosis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baseline="0" dirty="0" smtClean="0"/>
                        <a:t>Chromosomes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Homozygous and heterozygous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Allele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Genotype and phenotype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Recessive</a:t>
                      </a:r>
                      <a:r>
                        <a:rPr lang="en-GB" baseline="0" dirty="0" smtClean="0"/>
                        <a:t> allele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Dominant</a:t>
                      </a:r>
                      <a:r>
                        <a:rPr lang="en-GB" baseline="0" dirty="0" smtClean="0"/>
                        <a:t> allele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Sex chromosomes</a:t>
                      </a:r>
                      <a:r>
                        <a:rPr lang="en-GB" baseline="0" dirty="0" smtClean="0"/>
                        <a:t> – XX and XY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Number of chromosomes</a:t>
                      </a:r>
                      <a:r>
                        <a:rPr lang="en-GB" baseline="0" dirty="0" smtClean="0"/>
                        <a:t> in a body cell and a gamete (sex cell)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err="1" smtClean="0"/>
                        <a:t>Polydactyly</a:t>
                      </a:r>
                      <a:r>
                        <a:rPr lang="en-GB" dirty="0" smtClean="0"/>
                        <a:t> – what is it</a:t>
                      </a:r>
                      <a:r>
                        <a:rPr lang="en-GB" baseline="0" dirty="0" smtClean="0"/>
                        <a:t> and how is it inherited?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Cystic Fibrosis</a:t>
                      </a:r>
                      <a:r>
                        <a:rPr lang="en-GB" baseline="0" dirty="0" smtClean="0"/>
                        <a:t> – what is it and how is it inherited?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Genetic Engineering – how does it work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Embryo screening – advantages and disadvantages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Environmental vs</a:t>
                      </a:r>
                      <a:r>
                        <a:rPr lang="en-GB" baseline="0" dirty="0" smtClean="0"/>
                        <a:t> genetic variation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Genetic engineering – advantages and disadvantages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How to draw a punnet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square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Genome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Gene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smtClean="0"/>
                        <a:t>DNA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888365"/>
              </p:ext>
            </p:extLst>
          </p:nvPr>
        </p:nvGraphicFramePr>
        <p:xfrm>
          <a:off x="0" y="-1"/>
          <a:ext cx="12192000" cy="6918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version</a:t>
                      </a:r>
                      <a:r>
                        <a:rPr lang="en-GB" baseline="0" dirty="0" smtClean="0"/>
                        <a:t> of an allele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Homozygous</a:t>
                      </a:r>
                      <a:r>
                        <a:rPr lang="en-GB" sz="1400" baseline="0" dirty="0" smtClean="0"/>
                        <a:t> – when someone has 2 of the SAME copies of an allele (e.g. AA or aa)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Heterozygous – when someone has 2 different copies of an allele (e.g. Aa)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 strand of DNA. Contains</a:t>
                      </a:r>
                      <a:r>
                        <a:rPr lang="en-GB" baseline="0" dirty="0" smtClean="0"/>
                        <a:t> thousands of genes.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When</a:t>
                      </a:r>
                      <a:r>
                        <a:rPr lang="en-GB" sz="1800" baseline="0" dirty="0" smtClean="0"/>
                        <a:t> a cell divides to make gametes (sperm or egg cells). Cell are produced with half the number of chromosomes.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Asexual – one parent – exact copies made</a:t>
                      </a:r>
                    </a:p>
                    <a:p>
                      <a:pPr algn="ctr"/>
                      <a:r>
                        <a:rPr lang="en-GB" dirty="0" smtClean="0"/>
                        <a:t>Sexual – 2 parents</a:t>
                      </a:r>
                      <a:r>
                        <a:rPr lang="en-GB" baseline="0" dirty="0" smtClean="0"/>
                        <a:t> – produces variety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46 chromosomes</a:t>
                      </a:r>
                      <a:r>
                        <a:rPr lang="en-GB" baseline="0" dirty="0" smtClean="0"/>
                        <a:t> in all human cells.</a:t>
                      </a:r>
                    </a:p>
                    <a:p>
                      <a:pPr algn="ctr"/>
                      <a:r>
                        <a:rPr lang="en-GB" baseline="0" dirty="0" smtClean="0"/>
                        <a:t>Apart from sex cells which have 23 chromosomes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 XX – female</a:t>
                      </a:r>
                    </a:p>
                    <a:p>
                      <a:pPr algn="ctr"/>
                      <a:r>
                        <a:rPr lang="en-GB" dirty="0" smtClean="0"/>
                        <a:t>XY – male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An</a:t>
                      </a:r>
                      <a:r>
                        <a:rPr lang="en-GB" baseline="0" dirty="0" smtClean="0"/>
                        <a:t> allele which is expressed in the phenotype even you only have one copy of it.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An allele which is only expressed if you have two copies of it.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Genotype –</a:t>
                      </a:r>
                      <a:r>
                        <a:rPr lang="en-GB" baseline="0" dirty="0" smtClean="0"/>
                        <a:t> the genes that someone has (e.g. Aa)</a:t>
                      </a:r>
                    </a:p>
                    <a:p>
                      <a:pPr algn="ctr"/>
                      <a:r>
                        <a:rPr lang="en-GB" baseline="0" dirty="0" smtClean="0"/>
                        <a:t>Phenotype – the characteristic (e.g. brown eyes)</a:t>
                      </a:r>
                      <a:endParaRPr lang="en-GB" dirty="0"/>
                    </a:p>
                  </a:txBody>
                  <a:tcPr/>
                </a:tc>
              </a:tr>
              <a:tr h="164592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Environmental</a:t>
                      </a:r>
                      <a:r>
                        <a:rPr lang="en-GB" sz="1400" baseline="0" dirty="0" smtClean="0"/>
                        <a:t> variation – differences caused by the environment (e.g. scars)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Genetic variation – differences caused by inherited genes (e.g. hair colour)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+</a:t>
                      </a:r>
                      <a:r>
                        <a:rPr lang="en-GB" sz="1400" baseline="0" dirty="0" smtClean="0"/>
                        <a:t> allows people to make choices about whether to have the baby and prepare properly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- Risk of harm or miscarriage, expensive, embryo could be terminated and can’t give consent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Changing the genes – enzymes are used to cut the genes out of one organism and place it</a:t>
                      </a:r>
                      <a:r>
                        <a:rPr lang="en-GB" sz="1400" baseline="0" dirty="0" smtClean="0"/>
                        <a:t> into another. Bacteria can be used as a ‘vector’ to make lots of copies of the gene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Causes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chemical that gene</a:t>
                      </a:r>
                      <a:r>
                        <a:rPr lang="en-GB" baseline="0" dirty="0" smtClean="0"/>
                        <a:t>s </a:t>
                      </a:r>
                      <a:r>
                        <a:rPr lang="en-GB" baseline="0" smtClean="0"/>
                        <a:t>and chromosomes are made of.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 section</a:t>
                      </a:r>
                      <a:r>
                        <a:rPr lang="en-GB" sz="1600" baseline="0" dirty="0" smtClean="0"/>
                        <a:t> of DNA on a chromosome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All</a:t>
                      </a:r>
                      <a:r>
                        <a:rPr lang="en-GB" baseline="0" dirty="0" smtClean="0"/>
                        <a:t> the genetic material of an organism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Put one</a:t>
                      </a:r>
                      <a:r>
                        <a:rPr lang="en-GB" baseline="0" dirty="0" smtClean="0"/>
                        <a:t> parents genotype at the side, the other on top then read across and down to fill in the squares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+ improve</a:t>
                      </a:r>
                      <a:r>
                        <a:rPr lang="en-GB" sz="1400" baseline="0" dirty="0" smtClean="0"/>
                        <a:t>d quality of plants and animals, can feed more people effectively and stop starvation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- Unsure of long-term effects, genes could spread into other organisms and have negative consequences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58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433</Words>
  <Application>Microsoft Office PowerPoint</Application>
  <PresentationFormat>Widescreen</PresentationFormat>
  <Paragraphs>76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14</cp:revision>
  <cp:lastPrinted>2017-05-04T09:47:02Z</cp:lastPrinted>
  <dcterms:created xsi:type="dcterms:W3CDTF">2017-05-03T08:29:39Z</dcterms:created>
  <dcterms:modified xsi:type="dcterms:W3CDTF">2017-05-26T12:19:45Z</dcterms:modified>
</cp:coreProperties>
</file>