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890" autoAdjust="0"/>
    <p:restoredTop sz="94660"/>
  </p:normalViewPr>
  <p:slideViewPr>
    <p:cSldViewPr snapToGrid="0">
      <p:cViewPr varScale="1">
        <p:scale>
          <a:sx n="68" d="100"/>
          <a:sy n="68" d="100"/>
        </p:scale>
        <p:origin x="6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E50BD-D431-4CC1-A9D7-170E175DBBF3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82B5A-A9F7-46AC-AD80-997454A518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88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4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5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15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5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68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0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27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1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20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A96D4-1BE1-4D07-BEA3-B750C27686EA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A6544-B415-41D8-BDB4-52D3018CC9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2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099260"/>
              </p:ext>
            </p:extLst>
          </p:nvPr>
        </p:nvGraphicFramePr>
        <p:xfrm>
          <a:off x="0" y="-3"/>
          <a:ext cx="12192000" cy="68580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13522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Name the 4 parts of the blood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 function of red</a:t>
                      </a:r>
                      <a:r>
                        <a:rPr lang="en-GB" sz="1600" baseline="0" dirty="0" smtClean="0"/>
                        <a:t> blood cells?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 function of</a:t>
                      </a:r>
                      <a:r>
                        <a:rPr lang="en-GB" sz="1600" baseline="0" dirty="0" smtClean="0"/>
                        <a:t> white blood cells?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 function of platelets?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</a:t>
                      </a:r>
                      <a:r>
                        <a:rPr lang="en-GB" sz="1600" baseline="0" dirty="0" smtClean="0"/>
                        <a:t> function of plasma?</a:t>
                      </a:r>
                      <a:endParaRPr lang="en-GB" sz="1600" dirty="0"/>
                    </a:p>
                  </a:txBody>
                  <a:tcPr/>
                </a:tc>
              </a:tr>
              <a:tr h="1692888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Which blood vessels contain valves?</a:t>
                      </a:r>
                      <a:r>
                        <a:rPr lang="en-GB" sz="1600" baseline="0" dirty="0" smtClean="0"/>
                        <a:t> Why do they have them?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Which</a:t>
                      </a:r>
                      <a:r>
                        <a:rPr lang="en-GB" sz="1600" baseline="0" dirty="0" smtClean="0"/>
                        <a:t> vessels carry blood AWAY from the heart? Which ones carry blood TOWARDS the heat?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How is a capillary adapted to allow substances</a:t>
                      </a:r>
                      <a:r>
                        <a:rPr lang="en-GB" sz="1600" baseline="0" dirty="0" smtClean="0"/>
                        <a:t> to move in and out?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Why is it know</a:t>
                      </a:r>
                      <a:r>
                        <a:rPr lang="en-GB" sz="1600" baseline="0" dirty="0" smtClean="0"/>
                        <a:t>n as a ‘double’ circulatory system?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</a:t>
                      </a:r>
                      <a:r>
                        <a:rPr lang="en-GB" sz="1600" baseline="0" dirty="0" smtClean="0"/>
                        <a:t> are the top two chambers of the heat called?</a:t>
                      </a:r>
                      <a:endParaRPr lang="en-GB" sz="1600" dirty="0"/>
                    </a:p>
                  </a:txBody>
                  <a:tcPr/>
                </a:tc>
              </a:tr>
              <a:tr h="1713522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are the bottom two chambers</a:t>
                      </a:r>
                      <a:r>
                        <a:rPr lang="en-GB" sz="1600" baseline="0" dirty="0" smtClean="0"/>
                        <a:t> of the heart called?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 name of the main artery that leaves</a:t>
                      </a:r>
                      <a:r>
                        <a:rPr lang="en-GB" sz="1600" baseline="0" dirty="0" smtClean="0"/>
                        <a:t> the heart and goes to the body?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 name</a:t>
                      </a:r>
                      <a:r>
                        <a:rPr lang="en-GB" sz="1600" baseline="0" dirty="0" smtClean="0"/>
                        <a:t> of the main vein that enters the heart from the body?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is the name of the part of the heart</a:t>
                      </a:r>
                      <a:r>
                        <a:rPr lang="en-GB" sz="1600" baseline="0" dirty="0" smtClean="0"/>
                        <a:t> which makes it beat.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are coronary</a:t>
                      </a:r>
                      <a:r>
                        <a:rPr lang="en-GB" sz="1600" baseline="0" dirty="0" smtClean="0"/>
                        <a:t> arteries and why are they important?</a:t>
                      </a:r>
                      <a:endParaRPr lang="en-GB" sz="1600" dirty="0"/>
                    </a:p>
                  </a:txBody>
                  <a:tcPr/>
                </a:tc>
              </a:tr>
              <a:tr h="1738071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 are</a:t>
                      </a:r>
                      <a:r>
                        <a:rPr lang="en-GB" sz="1600" baseline="0" dirty="0" smtClean="0"/>
                        <a:t> the artery and vein called that go to and from the lungs.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600" dirty="0" smtClean="0"/>
                        <a:t>What is a stent</a:t>
                      </a:r>
                      <a:r>
                        <a:rPr lang="en-GB" sz="1600" baseline="0" dirty="0" smtClean="0"/>
                        <a:t> and what are they used for?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What</a:t>
                      </a:r>
                      <a:r>
                        <a:rPr lang="en-GB" sz="1600" baseline="0" dirty="0" smtClean="0"/>
                        <a:t> are statins and what do they do?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 smtClean="0"/>
                    </a:p>
                    <a:p>
                      <a:pPr algn="ctr"/>
                      <a:r>
                        <a:rPr lang="en-GB" sz="1600" dirty="0" smtClean="0"/>
                        <a:t>How</a:t>
                      </a:r>
                      <a:r>
                        <a:rPr lang="en-GB" sz="1600" baseline="0" dirty="0" smtClean="0"/>
                        <a:t> are arteries adapted for their job?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If</a:t>
                      </a:r>
                      <a:r>
                        <a:rPr lang="en-GB" sz="1600" baseline="0" dirty="0" smtClean="0"/>
                        <a:t> you exercise, why does your heart rate increase? (3)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37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856817"/>
              </p:ext>
            </p:extLst>
          </p:nvPr>
        </p:nvGraphicFramePr>
        <p:xfrm>
          <a:off x="0" y="-3"/>
          <a:ext cx="12192000" cy="68799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776356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Plasma</a:t>
                      </a:r>
                      <a:r>
                        <a:rPr lang="en-GB" sz="1600" baseline="0" dirty="0" smtClean="0"/>
                        <a:t> transports all the cells and substances around the body. It carries the blood cells plus dissolved CO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baseline="0" dirty="0" smtClean="0"/>
                        <a:t>, glucose, amino acids and other substances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 They</a:t>
                      </a:r>
                      <a:r>
                        <a:rPr lang="en-GB" sz="1600" baseline="0" dirty="0" smtClean="0"/>
                        <a:t> help the blood clot.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To protects us from pathogens.</a:t>
                      </a:r>
                      <a:r>
                        <a:rPr lang="en-GB" sz="1600" baseline="0" dirty="0" smtClean="0"/>
                        <a:t> </a:t>
                      </a:r>
                    </a:p>
                    <a:p>
                      <a:pPr algn="ctr"/>
                      <a:endParaRPr lang="en-GB" sz="1600" baseline="0" dirty="0" smtClean="0"/>
                    </a:p>
                    <a:p>
                      <a:pPr algn="ctr"/>
                      <a:r>
                        <a:rPr lang="en-GB" sz="1600" baseline="0" dirty="0" smtClean="0"/>
                        <a:t>They can produce antibodies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 To carry oxygen. </a:t>
                      </a:r>
                    </a:p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They even</a:t>
                      </a:r>
                      <a:r>
                        <a:rPr lang="en-GB" sz="1600" baseline="0" dirty="0" smtClean="0"/>
                        <a:t> have no nucleus to let them carry as much oxygen as possible.</a:t>
                      </a:r>
                      <a:endParaRPr lang="en-GB" sz="1600" dirty="0" smtClean="0"/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 Red Blood</a:t>
                      </a:r>
                      <a:r>
                        <a:rPr lang="en-GB" sz="1600" baseline="0" dirty="0" smtClean="0"/>
                        <a:t> Cells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White Blood Cells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Platelets 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Plasma</a:t>
                      </a:r>
                      <a:endParaRPr lang="en-GB" sz="1600" dirty="0"/>
                    </a:p>
                  </a:txBody>
                  <a:tcPr/>
                </a:tc>
              </a:tr>
              <a:tr h="1672211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The</a:t>
                      </a:r>
                      <a:r>
                        <a:rPr lang="en-GB" sz="1600" baseline="0" dirty="0" smtClean="0"/>
                        <a:t> right atrium and the left atrium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Because</a:t>
                      </a:r>
                      <a:r>
                        <a:rPr lang="en-GB" sz="1600" baseline="0" dirty="0" smtClean="0"/>
                        <a:t> there are two ‘loops’ one that goes to the lungs and one that goes to the rest of the body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baseline="0" dirty="0" smtClean="0"/>
                    </a:p>
                    <a:p>
                      <a:pPr algn="ctr"/>
                      <a:r>
                        <a:rPr lang="en-GB" sz="1600" baseline="0" dirty="0" smtClean="0"/>
                        <a:t>Thin walls and large surface area for diffusion.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Arteries – Away</a:t>
                      </a:r>
                    </a:p>
                    <a:p>
                      <a:pPr algn="ctr"/>
                      <a:r>
                        <a:rPr lang="en-GB" sz="1600" dirty="0" smtClean="0"/>
                        <a:t>Veins</a:t>
                      </a:r>
                      <a:r>
                        <a:rPr lang="en-GB" sz="1600" baseline="0" dirty="0" smtClean="0"/>
                        <a:t> - Towards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Veins. </a:t>
                      </a:r>
                    </a:p>
                    <a:p>
                      <a:pPr algn="ctr"/>
                      <a:r>
                        <a:rPr lang="en-GB" sz="1600" dirty="0" smtClean="0"/>
                        <a:t>They stop the blood flowing</a:t>
                      </a:r>
                      <a:r>
                        <a:rPr lang="en-GB" sz="1600" baseline="0" dirty="0" smtClean="0"/>
                        <a:t> backwards.</a:t>
                      </a:r>
                      <a:endParaRPr lang="en-GB" sz="1600" dirty="0"/>
                    </a:p>
                  </a:txBody>
                  <a:tcPr/>
                </a:tc>
              </a:tr>
              <a:tr h="169259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They are arteries that supply the heart muscle</a:t>
                      </a:r>
                      <a:r>
                        <a:rPr lang="en-GB" sz="1600" baseline="0" dirty="0" smtClean="0"/>
                        <a:t> with blood. The heart muscle needs blood for respiration to give it energy.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The pacemaker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Vena Cava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  <a:p>
                      <a:pPr algn="ctr"/>
                      <a:endParaRPr lang="en-GB" sz="1600" dirty="0"/>
                    </a:p>
                    <a:p>
                      <a:pPr algn="ctr"/>
                      <a:r>
                        <a:rPr lang="en-GB" sz="1600" dirty="0" smtClean="0"/>
                        <a:t>Aorta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The</a:t>
                      </a:r>
                      <a:r>
                        <a:rPr lang="en-GB" sz="1600" baseline="0" dirty="0" smtClean="0"/>
                        <a:t> right ventricle and left ventricle</a:t>
                      </a:r>
                      <a:endParaRPr lang="en-GB" sz="1600" dirty="0"/>
                    </a:p>
                  </a:txBody>
                  <a:tcPr/>
                </a:tc>
              </a:tr>
              <a:tr h="1716843"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Your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="1" baseline="0" dirty="0" smtClean="0"/>
                        <a:t>muscles</a:t>
                      </a:r>
                      <a:r>
                        <a:rPr lang="en-GB" sz="1600" b="0" baseline="0" dirty="0" smtClean="0"/>
                        <a:t> need more blood to give them more </a:t>
                      </a:r>
                      <a:r>
                        <a:rPr lang="en-GB" sz="1600" b="1" baseline="0" dirty="0" smtClean="0"/>
                        <a:t>oxygen</a:t>
                      </a:r>
                      <a:r>
                        <a:rPr lang="en-GB" sz="1600" b="0" baseline="0" dirty="0" smtClean="0"/>
                        <a:t>, and more </a:t>
                      </a:r>
                      <a:r>
                        <a:rPr lang="en-GB" sz="1600" b="1" baseline="0" dirty="0" smtClean="0"/>
                        <a:t>glucose</a:t>
                      </a:r>
                      <a:r>
                        <a:rPr lang="en-GB" sz="1600" b="0" baseline="0" dirty="0" smtClean="0"/>
                        <a:t>, for </a:t>
                      </a:r>
                      <a:r>
                        <a:rPr lang="en-GB" sz="1600" b="1" baseline="0" dirty="0" smtClean="0"/>
                        <a:t>respiration.</a:t>
                      </a:r>
                      <a:r>
                        <a:rPr lang="en-GB" sz="1600" b="0" baseline="0" dirty="0" smtClean="0"/>
                        <a:t> Respiration gives the </a:t>
                      </a:r>
                      <a:r>
                        <a:rPr lang="en-GB" sz="1600" b="0" baseline="0" smtClean="0"/>
                        <a:t>muscles </a:t>
                      </a:r>
                      <a:r>
                        <a:rPr lang="en-GB" sz="1600" b="1" baseline="0" smtClean="0"/>
                        <a:t>energy</a:t>
                      </a:r>
                      <a:r>
                        <a:rPr lang="en-GB" sz="1600" b="0" baseline="0" smtClean="0"/>
                        <a:t>.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They have thick muscular walls to withstand high pressure</a:t>
                      </a:r>
                      <a:r>
                        <a:rPr lang="en-GB" sz="1600" baseline="0" dirty="0" smtClean="0"/>
                        <a:t> and be able to contract and relax.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Drugs which are prescribed</a:t>
                      </a:r>
                      <a:r>
                        <a:rPr lang="en-GB" sz="1600" baseline="0" dirty="0" smtClean="0"/>
                        <a:t> by doctors. They </a:t>
                      </a:r>
                      <a:r>
                        <a:rPr lang="en-GB" sz="1600" b="1" baseline="0" dirty="0" smtClean="0"/>
                        <a:t>lower blood cholesterol</a:t>
                      </a:r>
                      <a:r>
                        <a:rPr lang="en-GB" sz="1600" b="0" baseline="0" dirty="0" smtClean="0"/>
                        <a:t> which means less fat is deposited in the coronary arteries.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A metal mesh tube that is place</a:t>
                      </a:r>
                      <a:r>
                        <a:rPr lang="en-GB" sz="1600" baseline="0" dirty="0" smtClean="0"/>
                        <a:t>d into an artery. 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They are used to keep the artery open to blood can flow.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  <a:p>
                      <a:pPr algn="ctr"/>
                      <a:r>
                        <a:rPr lang="en-GB" sz="1600" dirty="0" smtClean="0"/>
                        <a:t>Pulmonary</a:t>
                      </a:r>
                      <a:r>
                        <a:rPr lang="en-GB" sz="1600" baseline="0" dirty="0" smtClean="0"/>
                        <a:t> artery and </a:t>
                      </a:r>
                    </a:p>
                    <a:p>
                      <a:pPr algn="ctr"/>
                      <a:r>
                        <a:rPr lang="en-GB" sz="1600" baseline="0" dirty="0" smtClean="0"/>
                        <a:t>Pulmonary Vein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0660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485</Words>
  <Application>Microsoft Office PowerPoint</Application>
  <PresentationFormat>Widescreen</PresentationFormat>
  <Paragraphs>90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Webb</dc:creator>
  <cp:lastModifiedBy>A Webb</cp:lastModifiedBy>
  <cp:revision>21</cp:revision>
  <cp:lastPrinted>2017-05-04T09:47:02Z</cp:lastPrinted>
  <dcterms:created xsi:type="dcterms:W3CDTF">2017-05-03T08:29:39Z</dcterms:created>
  <dcterms:modified xsi:type="dcterms:W3CDTF">2017-05-05T09:39:01Z</dcterms:modified>
</cp:coreProperties>
</file>