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58" d="100"/>
          <a:sy n="58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48937"/>
              </p:ext>
            </p:extLst>
          </p:nvPr>
        </p:nvGraphicFramePr>
        <p:xfrm>
          <a:off x="0" y="-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Evolution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Natural Selection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 smtClean="0"/>
                        <a:t>Variation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Mutation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6 marks  - explaining</a:t>
                      </a:r>
                      <a:r>
                        <a:rPr lang="en-GB" baseline="0" dirty="0" smtClean="0"/>
                        <a:t> evolution by natural selection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Selective breeding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Fossils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fossil record is incomplete -</a:t>
                      </a:r>
                      <a:r>
                        <a:rPr lang="en-GB" baseline="0" dirty="0" smtClean="0"/>
                        <a:t>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Why haven’t we found all the fossils?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Extinction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Reasons for extinction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Antibiotic</a:t>
                      </a:r>
                      <a:r>
                        <a:rPr lang="en-GB" baseline="0" dirty="0" smtClean="0"/>
                        <a:t> resistant bacteria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How using</a:t>
                      </a:r>
                      <a:r>
                        <a:rPr lang="en-GB" baseline="0" dirty="0" smtClean="0"/>
                        <a:t> antibiotics leads to more resistance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MRSA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 smtClean="0"/>
                        <a:t>Classification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 smtClean="0"/>
                        <a:t>Species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Naming Species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New system of classification - The three</a:t>
                      </a:r>
                      <a:r>
                        <a:rPr lang="en-GB" sz="1600" baseline="0" dirty="0" smtClean="0"/>
                        <a:t> domains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What do fossils prove?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Antibiotic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 </a:t>
                      </a:r>
                    </a:p>
                    <a:p>
                      <a:pPr algn="ctr"/>
                      <a:r>
                        <a:rPr lang="en-GB" dirty="0" smtClean="0"/>
                        <a:t>Why</a:t>
                      </a:r>
                      <a:r>
                        <a:rPr lang="en-GB" baseline="0" dirty="0" smtClean="0"/>
                        <a:t> did Darwin find it hard to </a:t>
                      </a:r>
                      <a:r>
                        <a:rPr lang="en-GB" baseline="0" smtClean="0"/>
                        <a:t>convince people?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755310"/>
              </p:ext>
            </p:extLst>
          </p:nvPr>
        </p:nvGraphicFramePr>
        <p:xfrm>
          <a:off x="0" y="-1"/>
          <a:ext cx="12192000" cy="6903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0">
                <a:tc>
                  <a:txBody>
                    <a:bodyPr/>
                    <a:lstStyle/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baseline="0" dirty="0" smtClean="0"/>
                        <a:t>There are variations caused by mutations. 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dirty="0" smtClean="0"/>
                        <a:t>Change in the environment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dirty="0" smtClean="0"/>
                        <a:t>Only the best</a:t>
                      </a:r>
                      <a:r>
                        <a:rPr lang="en-GB" sz="1200" baseline="0" dirty="0" smtClean="0"/>
                        <a:t> adapted survive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baseline="0" dirty="0" smtClean="0"/>
                        <a:t>…and can breed and pass on their genes to their offspring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baseline="0" dirty="0" smtClean="0"/>
                        <a:t> other organisms die</a:t>
                      </a:r>
                    </a:p>
                    <a:p>
                      <a:pPr marL="0" indent="0" algn="l">
                        <a:buFontTx/>
                        <a:buChar char="-"/>
                      </a:pPr>
                      <a:r>
                        <a:rPr lang="en-GB" sz="1200" baseline="0" dirty="0" smtClean="0"/>
                        <a:t> over a long period of time, organisms gradually change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change</a:t>
                      </a:r>
                      <a:r>
                        <a:rPr lang="en-GB" baseline="0" dirty="0" smtClean="0"/>
                        <a:t> in the DNA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Differences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How</a:t>
                      </a:r>
                      <a:r>
                        <a:rPr lang="en-GB" baseline="0" dirty="0" smtClean="0"/>
                        <a:t> evolution takes place. Lots of organisms are produced. Only the best adapted survive and pass on genes. (Survival of the fittest)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gradual change</a:t>
                      </a:r>
                      <a:r>
                        <a:rPr lang="en-GB" baseline="0" dirty="0" smtClean="0"/>
                        <a:t> of organisms over time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600" dirty="0" smtClean="0"/>
                        <a:t>Change in the environment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600" dirty="0" smtClean="0"/>
                        <a:t>New predator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600" dirty="0" smtClean="0"/>
                        <a:t>New</a:t>
                      </a:r>
                      <a:r>
                        <a:rPr lang="en-GB" sz="1600" baseline="0" dirty="0" smtClean="0"/>
                        <a:t> diseases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sz="1600" baseline="0" dirty="0" smtClean="0"/>
                        <a:t>Competition from another species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When every</a:t>
                      </a:r>
                      <a:r>
                        <a:rPr lang="en-GB" baseline="0" dirty="0" smtClean="0"/>
                        <a:t> member of a species has died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Soft</a:t>
                      </a:r>
                      <a:r>
                        <a:rPr lang="en-GB" sz="1400" baseline="0" dirty="0" smtClean="0"/>
                        <a:t> –bodied organisms leave no fossils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Destroyed by geological activity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Conditions weren’t right for organism to get fossilised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Lots of fossils still not found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Fossil – the remains of a living organism…that has been buried and mineralised (turned to stone)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When</a:t>
                      </a:r>
                      <a:r>
                        <a:rPr lang="en-GB" baseline="0" dirty="0" smtClean="0"/>
                        <a:t> people choose which organisms to breed in order to get a desired characteristic.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 A group of similar organisms that can breed successfully.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</a:t>
                      </a:r>
                      <a:r>
                        <a:rPr lang="en-GB" baseline="0" dirty="0" smtClean="0"/>
                        <a:t> way of sorting all living things into groups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bacterium that</a:t>
                      </a:r>
                      <a:r>
                        <a:rPr lang="en-GB" baseline="0" dirty="0" smtClean="0"/>
                        <a:t> has become resistant to </a:t>
                      </a:r>
                      <a:r>
                        <a:rPr lang="en-GB" baseline="0" dirty="0" err="1" smtClean="0"/>
                        <a:t>Methycillin</a:t>
                      </a:r>
                      <a:r>
                        <a:rPr lang="en-GB" baseline="0" smtClean="0"/>
                        <a:t> antibiotic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Natural</a:t>
                      </a:r>
                      <a:r>
                        <a:rPr lang="en-GB" baseline="0" dirty="0" smtClean="0"/>
                        <a:t> selection – antibiotics kill the bacteria which aren’t resistant. So the resistant ones survive and pass on their genes.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Bacteria that are</a:t>
                      </a:r>
                      <a:r>
                        <a:rPr lang="en-GB" baseline="0" dirty="0" smtClean="0"/>
                        <a:t> resistant to antibiotics (can’t be killed)</a:t>
                      </a:r>
                      <a:endParaRPr lang="en-GB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</a:t>
                      </a:r>
                      <a:r>
                        <a:rPr lang="en-GB" sz="1400" baseline="0" dirty="0" smtClean="0"/>
                        <a:t> knowledge of how characteristics were passed on (lack of evidence).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It went against the </a:t>
                      </a:r>
                      <a:endParaRPr lang="en-GB" sz="1200" baseline="0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</a:t>
                      </a:r>
                      <a:r>
                        <a:rPr lang="en-GB" sz="1600" baseline="0" dirty="0" smtClean="0"/>
                        <a:t> drug which kills 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Fossils prove that organisms have gradually</a:t>
                      </a:r>
                      <a:r>
                        <a:rPr lang="en-GB" baseline="0" dirty="0" smtClean="0"/>
                        <a:t> changed over time - evolution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All living</a:t>
                      </a:r>
                      <a:r>
                        <a:rPr lang="en-GB" baseline="0" dirty="0" smtClean="0"/>
                        <a:t> things can be sorted into three major domains – </a:t>
                      </a:r>
                      <a:r>
                        <a:rPr lang="en-GB" baseline="0" dirty="0" err="1" smtClean="0"/>
                        <a:t>achaea</a:t>
                      </a:r>
                      <a:r>
                        <a:rPr lang="en-GB" baseline="0" dirty="0" smtClean="0"/>
                        <a:t>, bacteria and </a:t>
                      </a:r>
                      <a:r>
                        <a:rPr lang="en-GB" baseline="0" dirty="0" err="1" smtClean="0"/>
                        <a:t>eukaryota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Ever</a:t>
                      </a:r>
                      <a:r>
                        <a:rPr lang="en-GB" baseline="0" dirty="0" smtClean="0"/>
                        <a:t>y species has 2 names – the Genus and the species name</a:t>
                      </a:r>
                    </a:p>
                    <a:p>
                      <a:pPr algn="ctr"/>
                      <a:r>
                        <a:rPr lang="en-GB" baseline="0" dirty="0" smtClean="0"/>
                        <a:t>e.g. </a:t>
                      </a:r>
                      <a:r>
                        <a:rPr lang="en-GB" i="1" baseline="0" dirty="0" smtClean="0"/>
                        <a:t>Homo sapiens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566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362</Words>
  <Application>Microsoft Office PowerPoint</Application>
  <PresentationFormat>Widescreen</PresentationFormat>
  <Paragraphs>82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15</cp:revision>
  <cp:lastPrinted>2017-05-04T09:47:02Z</cp:lastPrinted>
  <dcterms:created xsi:type="dcterms:W3CDTF">2017-05-03T08:29:39Z</dcterms:created>
  <dcterms:modified xsi:type="dcterms:W3CDTF">2017-05-26T12:50:26Z</dcterms:modified>
</cp:coreProperties>
</file>