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9" r:id="rId5"/>
    <p:sldId id="258" r:id="rId6"/>
    <p:sldId id="259" r:id="rId7"/>
    <p:sldId id="260" r:id="rId8"/>
    <p:sldId id="27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384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955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8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82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672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82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941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27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358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099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8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B7DF0-0095-4BBF-A7C7-CF9C8BE89D7E}" type="datetimeFigureOut">
              <a:rPr lang="en-GB" smtClean="0"/>
              <a:t>11/02/2020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7188A-58AB-4044-B434-C61BB65A66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66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school.discovery.com/clipart/images/silygrd2.gi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08920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to Revise</a:t>
            </a:r>
            <a:br>
              <a:rPr lang="en-GB" dirty="0" smtClean="0"/>
            </a:br>
            <a:r>
              <a:rPr lang="en-GB" dirty="0">
                <a:solidFill>
                  <a:srgbClr val="7030A0"/>
                </a:solidFill>
              </a:rPr>
              <a:t>If you think you can, you can, </a:t>
            </a:r>
            <a:br>
              <a:rPr lang="en-GB" dirty="0">
                <a:solidFill>
                  <a:srgbClr val="7030A0"/>
                </a:solidFill>
              </a:rPr>
            </a:br>
            <a:r>
              <a:rPr lang="en-GB" dirty="0">
                <a:solidFill>
                  <a:srgbClr val="7030A0"/>
                </a:solidFill>
              </a:rPr>
              <a:t>if you think you can’t, you can’t!”</a:t>
            </a:r>
            <a:br>
              <a:rPr lang="en-GB" dirty="0">
                <a:solidFill>
                  <a:srgbClr val="7030A0"/>
                </a:solidFill>
              </a:rPr>
            </a:br>
            <a:r>
              <a:rPr lang="en-GB" dirty="0">
                <a:solidFill>
                  <a:srgbClr val="7030A0"/>
                </a:solidFill>
              </a:rPr>
              <a:t>Henry Ford</a:t>
            </a:r>
            <a:br>
              <a:rPr lang="en-GB" dirty="0">
                <a:solidFill>
                  <a:srgbClr val="7030A0"/>
                </a:solidFill>
              </a:rPr>
            </a:br>
            <a:r>
              <a:rPr lang="en-GB" dirty="0"/>
              <a:t> 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9203" y="4734223"/>
            <a:ext cx="6096056" cy="776794"/>
          </a:xfrm>
        </p:spPr>
        <p:txBody>
          <a:bodyPr/>
          <a:lstStyle/>
          <a:p>
            <a:fld id="{90E56B08-F982-4D48-9443-4B1787774615}" type="datetime2">
              <a:rPr lang="en-GB" b="1" smtClean="0">
                <a:solidFill>
                  <a:schemeClr val="tx1"/>
                </a:solidFill>
              </a:rPr>
              <a:t>Tuesday, 11 February 2020</a:t>
            </a:fld>
            <a:endParaRPr lang="en-GB" b="1" dirty="0" smtClean="0">
              <a:solidFill>
                <a:schemeClr val="tx1"/>
              </a:solidFill>
            </a:endParaRPr>
          </a:p>
          <a:p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silly boy grad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06"/>
            <a:ext cx="1208279" cy="189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silly boy grad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721" y="4964265"/>
            <a:ext cx="1208279" cy="189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641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Revision Cards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Write a keyword on a card using your textbook for cues.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Read the relevant part of the textbook.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Come back to your cards and try to write notes on them (this tests your memory)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You can then flick through the cards to help you remember.</a:t>
            </a:r>
          </a:p>
        </p:txBody>
      </p:sp>
    </p:spTree>
    <p:extLst>
      <p:ext uri="{BB962C8B-B14F-4D97-AF65-F5344CB8AC3E}">
        <p14:creationId xmlns:p14="http://schemas.microsoft.com/office/powerpoint/2010/main" val="1455957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Flow Charts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This breaks down the information you need into small chunks.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766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Spider Diagrams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803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Mind Maps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411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Or try: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Rhymes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Songs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171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Snap</a:t>
            </a:r>
          </a:p>
          <a:p>
            <a:endParaRPr lang="en-GB" dirty="0"/>
          </a:p>
          <a:p>
            <a:r>
              <a:rPr lang="en-GB" dirty="0" smtClean="0"/>
              <a:t>Pelmanism</a:t>
            </a:r>
          </a:p>
          <a:p>
            <a:endParaRPr lang="en-GB" dirty="0"/>
          </a:p>
          <a:p>
            <a:r>
              <a:rPr lang="en-GB" dirty="0" smtClean="0"/>
              <a:t>Pairs</a:t>
            </a:r>
          </a:p>
          <a:p>
            <a:endParaRPr lang="en-GB" dirty="0"/>
          </a:p>
          <a:p>
            <a:r>
              <a:rPr lang="en-GB" dirty="0" smtClean="0"/>
              <a:t>Internet games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2069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Write lists –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Use colour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Different pens / paper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122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Highlight Notes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 through your existing notes with a highlighter. This way your attention is drawn to important bits.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655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post it 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All around your house – put keywords in the toilet, on your bedroom wall,  on your </a:t>
            </a:r>
            <a:r>
              <a:rPr lang="en-GB" dirty="0" err="1" smtClean="0"/>
              <a:t>tv</a:t>
            </a:r>
            <a:r>
              <a:rPr lang="en-GB" dirty="0" smtClean="0"/>
              <a:t> </a:t>
            </a:r>
            <a:r>
              <a:rPr lang="en-GB" dirty="0" err="1" smtClean="0"/>
              <a:t>etc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448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 out loud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Record the information onto your tablet or your phone.</a:t>
            </a:r>
          </a:p>
          <a:p>
            <a:endParaRPr lang="en-GB" dirty="0"/>
          </a:p>
          <a:p>
            <a:r>
              <a:rPr lang="en-GB" dirty="0" smtClean="0"/>
              <a:t>Play it back when you are going to sleep.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194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Users\vmacaulay\AppData\Local\Microsoft\Windows\Temporary Internet Files\Content.IE5\4MYVAXYQ\MP90043954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3" y="404664"/>
            <a:ext cx="901651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4838328" y="764704"/>
            <a:ext cx="3002632" cy="2880320"/>
          </a:xfrm>
          <a:prstGeom prst="cloud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uhaus 93" pitchFamily="82" charset="0"/>
              </a:rPr>
              <a:t>Help! I don’t know how to revise!</a:t>
            </a:r>
            <a:endParaRPr lang="en-GB" sz="2800" dirty="0">
              <a:solidFill>
                <a:schemeClr val="tx1">
                  <a:lumMod val="75000"/>
                  <a:lumOff val="25000"/>
                </a:schemeClr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677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Internet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There are masses of resources available online: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- BBC </a:t>
            </a:r>
            <a:r>
              <a:rPr lang="en-GB" dirty="0" err="1" smtClean="0"/>
              <a:t>Bitesize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299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Talk to your friends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Talking about it can help.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Have a pizza, turn on some music and have a revision party.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It might be sad but it might make the difference.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21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 is not all about facts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Learning facts is only part of the battle.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You need to arrange your thoughts on paper and make sure you </a:t>
            </a:r>
            <a:r>
              <a:rPr lang="en-GB" i="1" dirty="0" smtClean="0"/>
              <a:t>answer</a:t>
            </a:r>
            <a:r>
              <a:rPr lang="en-GB" dirty="0" smtClean="0"/>
              <a:t> the question.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99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point of revision?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It is to </a:t>
            </a:r>
            <a:r>
              <a:rPr lang="en-GB" b="1" i="1" dirty="0" smtClean="0"/>
              <a:t>remember</a:t>
            </a:r>
            <a:r>
              <a:rPr lang="en-GB" dirty="0" smtClean="0"/>
              <a:t> things.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The best way to </a:t>
            </a:r>
            <a:r>
              <a:rPr lang="en-GB" b="1" dirty="0" smtClean="0">
                <a:solidFill>
                  <a:srgbClr val="FF0000"/>
                </a:solidFill>
              </a:rPr>
              <a:t>remember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is through </a:t>
            </a: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cues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A cue is something that you associate with something else.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718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vmacaulay\AppData\Local\Microsoft\Windows\Temporary Internet Files\Content.IE5\ZACUK260\MP90044233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91595"/>
            <a:ext cx="1614040" cy="223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	</a:t>
            </a:r>
            <a:r>
              <a:rPr lang="en-GB" dirty="0" smtClean="0"/>
              <a:t>Colour, Smell, Taste, Sound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All things that you have at your fingertips.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1484040" y="3215701"/>
            <a:ext cx="648072" cy="72008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953514" y="4663279"/>
            <a:ext cx="648072" cy="7200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132112" y="3949824"/>
            <a:ext cx="64807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48009" y="2591665"/>
            <a:ext cx="648072" cy="7200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454934" y="2564904"/>
            <a:ext cx="648072" cy="72008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87055" y="3652576"/>
            <a:ext cx="648072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3" name="Picture 5" descr="C:\Users\vmacaulay\AppData\Local\Microsoft\Windows\Temporary Internet Files\Content.IE5\ZW7U9Z1B\MP90043844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948" y="2265847"/>
            <a:ext cx="2410309" cy="240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vmacaulay\AppData\Local\Microsoft\Windows\Temporary Internet Files\Content.IE5\H3TYMTNI\MP900178988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15701"/>
            <a:ext cx="1944216" cy="29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vmacaulay\AppData\Local\Microsoft\Windows\Temporary Internet Files\Content.IE5\856HVN1Y\MP900440281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637" y="3935781"/>
            <a:ext cx="1878737" cy="281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669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rule of revision: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b="1" dirty="0" smtClean="0"/>
              <a:t>Don’t worry.</a:t>
            </a:r>
          </a:p>
          <a:p>
            <a:pPr marL="0" indent="0">
              <a:buNone/>
            </a:pPr>
            <a:r>
              <a:rPr lang="en-GB" dirty="0" smtClean="0"/>
              <a:t>Worrying will put you off and stop you from doing anything at all.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 descr="C:\Users\vmacaulay\AppData\Local\Microsoft\Windows\Temporary Internet Files\Content.IE5\856HVN1Y\MC90044065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701" y="3188325"/>
            <a:ext cx="2980928" cy="300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vmacaulay\AppData\Local\Microsoft\Windows\Temporary Internet Files\Content.IE5\HZ05HWQ8\MC900440643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84984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166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 rule of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Do not take the easy option and go over things that you already know.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This might make you </a:t>
            </a:r>
          </a:p>
          <a:p>
            <a:pPr marL="0" indent="0">
              <a:buNone/>
            </a:pPr>
            <a:r>
              <a:rPr lang="en-GB" dirty="0" smtClean="0"/>
              <a:t>feel better </a:t>
            </a:r>
          </a:p>
          <a:p>
            <a:pPr marL="0" indent="0">
              <a:buNone/>
            </a:pPr>
            <a:r>
              <a:rPr lang="en-GB" i="1" dirty="0" smtClean="0"/>
              <a:t>(and boost your </a:t>
            </a:r>
          </a:p>
          <a:p>
            <a:pPr marL="0" indent="0">
              <a:buNone/>
            </a:pPr>
            <a:r>
              <a:rPr lang="en-GB" i="1" dirty="0" smtClean="0"/>
              <a:t>confidence) </a:t>
            </a:r>
            <a:r>
              <a:rPr lang="en-GB" dirty="0" smtClean="0"/>
              <a:t>but </a:t>
            </a:r>
          </a:p>
          <a:p>
            <a:pPr marL="0" indent="0">
              <a:buNone/>
            </a:pPr>
            <a:r>
              <a:rPr lang="en-GB" dirty="0" smtClean="0"/>
              <a:t>actually is of no </a:t>
            </a:r>
          </a:p>
          <a:p>
            <a:pPr marL="0" indent="0">
              <a:buNone/>
            </a:pPr>
            <a:r>
              <a:rPr lang="en-GB" dirty="0" smtClean="0"/>
              <a:t>benefit.</a:t>
            </a:r>
            <a:endParaRPr lang="en-GB" dirty="0"/>
          </a:p>
        </p:txBody>
      </p:sp>
      <p:pic>
        <p:nvPicPr>
          <p:cNvPr id="2050" name="Picture 2" descr="C:\Users\vmacaulay\AppData\Local\Microsoft\Windows\Temporary Internet Files\Content.IE5\C9227UU2\MC90012760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16832"/>
            <a:ext cx="3987177" cy="486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247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Third rule of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Find out exactly what you need to know!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Look at the textbook or revision guide– this will often summarise what you need to know.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 descr="C:\Users\vmacaulay\AppData\Local\Microsoft\Windows\Temporary Internet Files\Content.IE5\9U0LYWX8\MP90044656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17032"/>
            <a:ext cx="2429015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47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Rule: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Plan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your revision. There’s no point in trying to cram too much in.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You know when your exam is. What will you need to cover by that date? </a:t>
            </a:r>
            <a:endParaRPr lang="en-GB" dirty="0"/>
          </a:p>
        </p:txBody>
      </p:sp>
      <p:pic>
        <p:nvPicPr>
          <p:cNvPr id="1027" name="Picture 3" descr="C:\Users\vmacaulay\AppData\Local\Microsoft\Windows\Temporary Internet Files\Content.IE5\HZ05HWQ8\MP900449128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243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</a:t>
            </a:r>
            <a:r>
              <a:rPr lang="en-GB" i="1" dirty="0" smtClean="0"/>
              <a:t>can</a:t>
            </a:r>
            <a:r>
              <a:rPr lang="en-GB" dirty="0" smtClean="0"/>
              <a:t> I revise then?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Everyone is different and so you all have different things that work for you.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It isn’t a good idea to write out all of your notes all over again. There are so many things you can try: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8088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ool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465</Words>
  <Application>Microsoft Office PowerPoint</Application>
  <PresentationFormat>On-screen Show (4:3)</PresentationFormat>
  <Paragraphs>90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Bauhaus 93</vt:lpstr>
      <vt:lpstr>Comic Sans MS</vt:lpstr>
      <vt:lpstr>Office Theme</vt:lpstr>
      <vt:lpstr>How to Revise If you think you can, you can,  if you think you can’t, you can’t!” Henry Ford   </vt:lpstr>
      <vt:lpstr>PowerPoint Presentation</vt:lpstr>
      <vt:lpstr>What is the point of revision?</vt:lpstr>
      <vt:lpstr> Colour, Smell, Taste, Sound</vt:lpstr>
      <vt:lpstr>The first rule of revision:</vt:lpstr>
      <vt:lpstr>Second rule of revision</vt:lpstr>
      <vt:lpstr>Third rule of revision</vt:lpstr>
      <vt:lpstr>Final Rule:</vt:lpstr>
      <vt:lpstr>How can I revise then?</vt:lpstr>
      <vt:lpstr>Revision Cards</vt:lpstr>
      <vt:lpstr>Flow Charts</vt:lpstr>
      <vt:lpstr>Spider Diagrams</vt:lpstr>
      <vt:lpstr>Mind Maps</vt:lpstr>
      <vt:lpstr>PowerPoint Presentation</vt:lpstr>
      <vt:lpstr>Games</vt:lpstr>
      <vt:lpstr>Lists</vt:lpstr>
      <vt:lpstr>Highlight Notes </vt:lpstr>
      <vt:lpstr>Use post it notes</vt:lpstr>
      <vt:lpstr>Read out loud</vt:lpstr>
      <vt:lpstr>The Internet</vt:lpstr>
      <vt:lpstr>Talk to your friends</vt:lpstr>
      <vt:lpstr>It is not all about facts</vt:lpstr>
    </vt:vector>
  </TitlesOfParts>
  <Company>Sibford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</dc:title>
  <dc:creator>Victoria Macaulay</dc:creator>
  <cp:lastModifiedBy>D Rungen</cp:lastModifiedBy>
  <cp:revision>28</cp:revision>
  <dcterms:created xsi:type="dcterms:W3CDTF">2011-12-06T14:20:42Z</dcterms:created>
  <dcterms:modified xsi:type="dcterms:W3CDTF">2020-02-11T15:23:55Z</dcterms:modified>
</cp:coreProperties>
</file>