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3BCA-3BD4-4564-BAD0-905BB55185B7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0D58B875-8FB2-4297-BA38-A74462EDE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17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3BCA-3BD4-4564-BAD0-905BB55185B7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0D58B875-8FB2-4297-BA38-A74462EDE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082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3BCA-3BD4-4564-BAD0-905BB55185B7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0D58B875-8FB2-4297-BA38-A74462EDE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478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3BCA-3BD4-4564-BAD0-905BB55185B7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0D58B875-8FB2-4297-BA38-A74462EDE51E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69729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3BCA-3BD4-4564-BAD0-905BB55185B7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0D58B875-8FB2-4297-BA38-A74462EDE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2489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3BCA-3BD4-4564-BAD0-905BB55185B7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B875-8FB2-4297-BA38-A74462EDE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5378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3BCA-3BD4-4564-BAD0-905BB55185B7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B875-8FB2-4297-BA38-A74462EDE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047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3BCA-3BD4-4564-BAD0-905BB55185B7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B875-8FB2-4297-BA38-A74462EDE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3992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9393BCA-3BD4-4564-BAD0-905BB55185B7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0D58B875-8FB2-4297-BA38-A74462EDE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63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3BCA-3BD4-4564-BAD0-905BB55185B7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B875-8FB2-4297-BA38-A74462EDE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520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3BCA-3BD4-4564-BAD0-905BB55185B7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0D58B875-8FB2-4297-BA38-A74462EDE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7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3BCA-3BD4-4564-BAD0-905BB55185B7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B875-8FB2-4297-BA38-A74462EDE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974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3BCA-3BD4-4564-BAD0-905BB55185B7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B875-8FB2-4297-BA38-A74462EDE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907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3BCA-3BD4-4564-BAD0-905BB55185B7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B875-8FB2-4297-BA38-A74462EDE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23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3BCA-3BD4-4564-BAD0-905BB55185B7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B875-8FB2-4297-BA38-A74462EDE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765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3BCA-3BD4-4564-BAD0-905BB55185B7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B875-8FB2-4297-BA38-A74462EDE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41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3BCA-3BD4-4564-BAD0-905BB55185B7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B875-8FB2-4297-BA38-A74462EDE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603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93BCA-3BD4-4564-BAD0-905BB55185B7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8B875-8FB2-4297-BA38-A74462EDE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4178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339546"/>
            <a:ext cx="8027073" cy="1767233"/>
          </a:xfrm>
        </p:spPr>
        <p:txBody>
          <a:bodyPr/>
          <a:lstStyle/>
          <a:p>
            <a:r>
              <a:rPr lang="en-US" sz="3600" b="1" u="sng" dirty="0" smtClean="0"/>
              <a:t>Religious Studies Paper 2</a:t>
            </a:r>
            <a:endParaRPr lang="en-US" sz="3600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1" y="4394039"/>
            <a:ext cx="9938251" cy="1117687"/>
          </a:xfrm>
        </p:spPr>
        <p:txBody>
          <a:bodyPr/>
          <a:lstStyle/>
          <a:p>
            <a:pPr algn="ctr"/>
            <a:r>
              <a:rPr lang="en-US" dirty="0" smtClean="0"/>
              <a:t>This exam consists 6 themes </a:t>
            </a:r>
          </a:p>
          <a:p>
            <a:pPr algn="ctr"/>
            <a:r>
              <a:rPr lang="en-US" dirty="0" smtClean="0"/>
              <a:t>YOU ONLY DO 4 !!!!!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12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And finally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use of quotes will bump up your marks</a:t>
            </a:r>
          </a:p>
          <a:p>
            <a:r>
              <a:rPr lang="en-US" dirty="0" smtClean="0"/>
              <a:t>In Contemporary  British Society Today means us here in the room.</a:t>
            </a:r>
          </a:p>
          <a:p>
            <a:endParaRPr lang="en-US" dirty="0"/>
          </a:p>
          <a:p>
            <a:pPr algn="ctr"/>
            <a:r>
              <a:rPr lang="en-US" dirty="0" smtClean="0"/>
              <a:t>I have every faith in you and that you will do your best…….. Good luck and stay calm!!!!!</a:t>
            </a:r>
          </a:p>
          <a:p>
            <a:pPr algn="ctr"/>
            <a:r>
              <a:rPr lang="en-US" dirty="0" smtClean="0"/>
              <a:t>Guys, you have practiced this and I am so confident that you will get it!!!! </a:t>
            </a:r>
          </a:p>
          <a:p>
            <a:pPr algn="ctr"/>
            <a:r>
              <a:rPr lang="en-US" dirty="0" smtClean="0"/>
              <a:t>Good luck and STAY CALM!!!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825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61" cy="1215615"/>
          </a:xfrm>
        </p:spPr>
        <p:txBody>
          <a:bodyPr>
            <a:normAutofit/>
          </a:bodyPr>
          <a:lstStyle/>
          <a:p>
            <a:pPr algn="ctr"/>
            <a:r>
              <a:rPr lang="en-US" sz="1800" dirty="0" smtClean="0"/>
              <a:t>The exam paper will start by asking simple questions where you will not have to give too much information. 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b="1" u="sng" dirty="0" smtClean="0"/>
              <a:t>THEME 1 (A) </a:t>
            </a:r>
            <a:endParaRPr lang="en-US" sz="1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Relationships and family – This will talk about sexual relationships, marriage, divorce, same sex relationships. It will want you to compare in some of the questions. </a:t>
            </a:r>
          </a:p>
          <a:p>
            <a:pPr marL="0" indent="0" algn="ctr">
              <a:buNone/>
            </a:pPr>
            <a:r>
              <a:rPr lang="en-US" sz="3200" dirty="0" smtClean="0"/>
              <a:t>Remember SONIC </a:t>
            </a:r>
          </a:p>
          <a:p>
            <a:pPr marL="0" indent="0" algn="ctr"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77559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                 Theme </a:t>
            </a:r>
            <a:r>
              <a:rPr lang="en-US" b="1" dirty="0"/>
              <a:t>2</a:t>
            </a:r>
            <a:r>
              <a:rPr lang="en-US" dirty="0" smtClean="0"/>
              <a:t>: ( B )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 smtClean="0"/>
              <a:t>Religion  </a:t>
            </a:r>
            <a:r>
              <a:rPr lang="en-US" sz="2800" dirty="0"/>
              <a:t>and Life – This will be about the value of the world, pollution, abuse of animals, euthanasia, easy death, abortion. </a:t>
            </a:r>
          </a:p>
          <a:p>
            <a:pPr marL="0" indent="0" algn="ctr">
              <a:buNone/>
            </a:pPr>
            <a:r>
              <a:rPr lang="en-US" sz="2800" dirty="0"/>
              <a:t>Again it will want you to compare and add your point of views. </a:t>
            </a:r>
            <a:endParaRPr lang="en-US" sz="2800" dirty="0" smtClean="0"/>
          </a:p>
          <a:p>
            <a:pPr marL="0" indent="0" algn="ctr">
              <a:buNone/>
            </a:pPr>
            <a:r>
              <a:rPr lang="en-US" sz="2800" b="1" dirty="0" smtClean="0"/>
              <a:t>William Paley V Charles Darwin</a:t>
            </a:r>
            <a:endParaRPr lang="en-US" sz="2800" b="1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u="sng" dirty="0"/>
              <a:t>CONTEMPORY BRITISH SOCIETY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3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THEME 3 ( D 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89909"/>
            <a:ext cx="9613861" cy="354628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u="sng" dirty="0" smtClean="0"/>
              <a:t>Peace and Conflict.</a:t>
            </a:r>
          </a:p>
          <a:p>
            <a:pPr marL="0" indent="0" algn="ctr">
              <a:buNone/>
            </a:pPr>
            <a:endParaRPr lang="en-US" b="1" u="sng" dirty="0" smtClean="0"/>
          </a:p>
          <a:p>
            <a:pPr marL="0" indent="0" algn="ctr">
              <a:buNone/>
            </a:pPr>
            <a:r>
              <a:rPr lang="en-US" dirty="0" smtClean="0"/>
              <a:t> This will talk about violence, reasons for war, nuclear weapons, holy war, peacemaking, just war. This will expect you to compare two religions, Christianity and Islam.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REMEMEBER THAT QUAKERS ARE PACIFISTS AND DO NOT ENGAGE IN WAR. </a:t>
            </a:r>
          </a:p>
          <a:p>
            <a:pPr marL="0" indent="0" algn="ctr">
              <a:buNone/>
            </a:pPr>
            <a:r>
              <a:rPr lang="en-US" dirty="0" smtClean="0"/>
              <a:t>Some of their jobs in war are to drive ambulances, cooks etc.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62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THEME 4 ( E )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10226576" cy="35993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u="sng" dirty="0"/>
              <a:t>Crime and </a:t>
            </a:r>
            <a:r>
              <a:rPr lang="en-US" b="1" u="sng" dirty="0" smtClean="0"/>
              <a:t>punishment</a:t>
            </a:r>
          </a:p>
          <a:p>
            <a:pPr marL="0" indent="0" algn="ctr">
              <a:buNone/>
            </a:pPr>
            <a:r>
              <a:rPr lang="en-US" dirty="0" smtClean="0"/>
              <a:t>What are crimes, define this. </a:t>
            </a:r>
          </a:p>
          <a:p>
            <a:pPr marL="0" indent="0" algn="ctr">
              <a:buNone/>
            </a:pPr>
            <a:r>
              <a:rPr lang="en-US" dirty="0" smtClean="0"/>
              <a:t>Reasons for crime</a:t>
            </a:r>
          </a:p>
          <a:p>
            <a:pPr marL="0" indent="0" algn="ctr">
              <a:buNone/>
            </a:pPr>
            <a:r>
              <a:rPr lang="en-US" dirty="0" smtClean="0"/>
              <a:t>Lawbreakers, why do people break the law. Attitudes to suffering and causing </a:t>
            </a:r>
            <a:r>
              <a:rPr lang="en-US" dirty="0" smtClean="0"/>
              <a:t>others </a:t>
            </a:r>
            <a:r>
              <a:rPr lang="en-US" dirty="0" smtClean="0"/>
              <a:t>to suffer forgiveness </a:t>
            </a:r>
            <a:r>
              <a:rPr lang="en-US" dirty="0" err="1" smtClean="0"/>
              <a:t>dealth</a:t>
            </a:r>
            <a:r>
              <a:rPr lang="en-US" dirty="0" smtClean="0"/>
              <a:t> penalty</a:t>
            </a:r>
          </a:p>
          <a:p>
            <a:pPr marL="0" indent="0" algn="ctr">
              <a:buNone/>
            </a:pPr>
            <a:r>
              <a:rPr lang="en-US" dirty="0" smtClean="0"/>
              <a:t>Different </a:t>
            </a:r>
            <a:r>
              <a:rPr lang="en-US" dirty="0" smtClean="0"/>
              <a:t>types </a:t>
            </a:r>
            <a:r>
              <a:rPr lang="en-US" dirty="0" smtClean="0"/>
              <a:t>of punishment</a:t>
            </a:r>
          </a:p>
          <a:p>
            <a:pPr marL="0" indent="0" algn="ctr">
              <a:buNone/>
            </a:pPr>
            <a:r>
              <a:rPr lang="en-US" dirty="0" err="1" smtClean="0"/>
              <a:t>Contempory</a:t>
            </a:r>
            <a:r>
              <a:rPr lang="en-US" dirty="0" smtClean="0"/>
              <a:t> British society today……. They are talking about you guys!!!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32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THIS is IT!!!!!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All those days where we had all those discussion classes come into play now….. Remember this paper is your opinion, after you have added the facts.</a:t>
            </a:r>
          </a:p>
          <a:p>
            <a:pPr marL="0" indent="0" algn="ctr">
              <a:buNone/>
            </a:pP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Back it up with ‘THE BIBLE/QURAN says’……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Try not to repeat yourself as this will not make up your marks. </a:t>
            </a:r>
          </a:p>
          <a:p>
            <a:pPr algn="ctr"/>
            <a:r>
              <a:rPr lang="en-US" dirty="0" smtClean="0"/>
              <a:t>Remember it is ok to change a law that it not a good law. </a:t>
            </a:r>
          </a:p>
          <a:p>
            <a:pPr algn="ctr"/>
            <a:r>
              <a:rPr lang="en-US" dirty="0" smtClean="0"/>
              <a:t>E.g. Rosa Parks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30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MY CHAMPIONS!!!!!!!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smtClean="0"/>
              <a:t>I BELIEVE IN YOU, JUST REMEMBER THAT I AM WITH YOU IN THERE.</a:t>
            </a:r>
          </a:p>
          <a:p>
            <a:pPr algn="ctr"/>
            <a:r>
              <a:rPr lang="en-GB" dirty="0" smtClean="0"/>
              <a:t> </a:t>
            </a:r>
          </a:p>
          <a:p>
            <a:pPr algn="ctr"/>
            <a:r>
              <a:rPr lang="en-GB" dirty="0" smtClean="0"/>
              <a:t>TAKE YOUR TIME, IF YOU CANT THINK, MOVE ON AND GO BACK 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GOD LUCK EACH AND EVERYONEOF YOU!!!!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ITS BEEN A PLEASURE TO TEACH YOU ALL….. EVEN IF YOU DID DRIVE ME MAD AT TIMES 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864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GB" sz="1600" dirty="0" smtClean="0"/>
              <a:t>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833815"/>
            <a:ext cx="9613861" cy="310237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‘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75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SONIC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to use SONIC when answering your questions. </a:t>
            </a:r>
          </a:p>
          <a:p>
            <a:r>
              <a:rPr lang="en-US" dirty="0" smtClean="0"/>
              <a:t>Some Christians – such as Catholics </a:t>
            </a:r>
          </a:p>
          <a:p>
            <a:r>
              <a:rPr lang="en-US" dirty="0" smtClean="0"/>
              <a:t>Other </a:t>
            </a:r>
            <a:r>
              <a:rPr lang="en-US" dirty="0" err="1" smtClean="0"/>
              <a:t>Christains</a:t>
            </a:r>
            <a:r>
              <a:rPr lang="en-US" dirty="0" smtClean="0"/>
              <a:t> – Such as Quakers </a:t>
            </a:r>
          </a:p>
          <a:p>
            <a:r>
              <a:rPr lang="en-US" dirty="0" smtClean="0"/>
              <a:t>Non Christians – such as Muslims</a:t>
            </a:r>
          </a:p>
          <a:p>
            <a:r>
              <a:rPr lang="en-US" dirty="0" smtClean="0"/>
              <a:t>I believe – this is where you give your opinion, back it up</a:t>
            </a:r>
          </a:p>
          <a:p>
            <a:r>
              <a:rPr lang="en-US" dirty="0" smtClean="0"/>
              <a:t>Conclusion – traditionally there were fewer religions in the UK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51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152</TotalTime>
  <Words>501</Words>
  <Application>Microsoft Office PowerPoint</Application>
  <PresentationFormat>Widescreen</PresentationFormat>
  <Paragraphs>59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Trebuchet MS</vt:lpstr>
      <vt:lpstr>Berlin</vt:lpstr>
      <vt:lpstr>Religious Studies Paper 2</vt:lpstr>
      <vt:lpstr>The exam paper will start by asking simple questions where you will not have to give too much information.   THEME 1 (A) </vt:lpstr>
      <vt:lpstr>                  Theme 2: ( B )  </vt:lpstr>
      <vt:lpstr>THEME 3 ( D ) </vt:lpstr>
      <vt:lpstr>THEME 4 ( E )  </vt:lpstr>
      <vt:lpstr>THIS is IT!!!!! </vt:lpstr>
      <vt:lpstr>MY CHAMPIONS!!!!!!!</vt:lpstr>
      <vt:lpstr> ‘</vt:lpstr>
      <vt:lpstr>SONIC </vt:lpstr>
      <vt:lpstr>And finally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Religious Studies Paper 1</dc:title>
  <dc:creator>Kims1</dc:creator>
  <cp:lastModifiedBy>George Egejuru</cp:lastModifiedBy>
  <cp:revision>15</cp:revision>
  <dcterms:created xsi:type="dcterms:W3CDTF">2019-05-08T09:59:17Z</dcterms:created>
  <dcterms:modified xsi:type="dcterms:W3CDTF">2019-05-20T08:18:58Z</dcterms:modified>
</cp:coreProperties>
</file>