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13" Type="http://schemas.openxmlformats.org/officeDocument/2006/relationships/image" Target="../media/image21.jpg"/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12" Type="http://schemas.openxmlformats.org/officeDocument/2006/relationships/image" Target="../media/image20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11" Type="http://schemas.openxmlformats.org/officeDocument/2006/relationships/image" Target="../media/image19.jpg"/><Relationship Id="rId5" Type="http://schemas.openxmlformats.org/officeDocument/2006/relationships/image" Target="../media/image13.jpg"/><Relationship Id="rId10" Type="http://schemas.openxmlformats.org/officeDocument/2006/relationships/image" Target="../media/image18.jpg"/><Relationship Id="rId4" Type="http://schemas.openxmlformats.org/officeDocument/2006/relationships/image" Target="../media/image12.jpg"/><Relationship Id="rId9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	</a:t>
            </a:r>
            <a:r>
              <a:rPr lang="en-GB" sz="6000" b="1" dirty="0" smtClean="0"/>
              <a:t>Its about that time people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800" b="1" dirty="0" smtClean="0"/>
              <a:t>Citizenship exam prep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41631" cy="4141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036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Relax and do not over think this!!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96614"/>
            <a:ext cx="10131425" cy="3649133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You must remember at this point, YOU’VE GOT THIS!! We have been studying and revising everything!!</a:t>
            </a:r>
          </a:p>
          <a:p>
            <a:r>
              <a:rPr lang="en-GB" sz="2400" b="1" dirty="0" smtClean="0"/>
              <a:t>We have been dedicating every Friday morning to achieving success in this subject.</a:t>
            </a:r>
          </a:p>
          <a:p>
            <a:r>
              <a:rPr lang="en-GB" sz="2400" b="1" dirty="0" smtClean="0"/>
              <a:t>What are your thoughts at the moment?? </a:t>
            </a:r>
          </a:p>
          <a:p>
            <a:r>
              <a:rPr lang="en-GB" sz="2400" b="1" dirty="0" smtClean="0"/>
              <a:t>Lets have a quick chat!! </a:t>
            </a:r>
            <a:endParaRPr lang="en-GB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43" b="15905"/>
          <a:stretch/>
        </p:blipFill>
        <p:spPr>
          <a:xfrm>
            <a:off x="9576116" y="1"/>
            <a:ext cx="2615884" cy="28075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9611" y="4199523"/>
            <a:ext cx="2060887" cy="2577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92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Focus…..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Do Not get thrown or lose focus when you see big words (Legal Jargon)</a:t>
            </a:r>
          </a:p>
          <a:p>
            <a:r>
              <a:rPr lang="en-US" sz="2400" b="1" dirty="0" smtClean="0"/>
              <a:t>Look at the sentences….</a:t>
            </a:r>
          </a:p>
          <a:p>
            <a:r>
              <a:rPr lang="en-US" sz="2400" b="1" dirty="0" smtClean="0"/>
              <a:t>Break it down…..</a:t>
            </a:r>
          </a:p>
          <a:p>
            <a:r>
              <a:rPr lang="en-US" sz="2400" b="1" dirty="0" smtClean="0"/>
              <a:t>Highlight / Underline your key words….</a:t>
            </a:r>
          </a:p>
          <a:p>
            <a:r>
              <a:rPr lang="en-US" sz="2400" b="1" dirty="0" smtClean="0"/>
              <a:t>These points will help you understand the question..</a:t>
            </a:r>
          </a:p>
          <a:p>
            <a:endParaRPr lang="en-GB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887" y="-1"/>
            <a:ext cx="4808113" cy="25242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32" b="25362"/>
          <a:stretch/>
        </p:blipFill>
        <p:spPr>
          <a:xfrm>
            <a:off x="8192000" y="4230709"/>
            <a:ext cx="4000000" cy="262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46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Remember….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Back up your answers with reasons …</a:t>
            </a:r>
          </a:p>
          <a:p>
            <a:r>
              <a:rPr lang="en-US" sz="2400" b="1" dirty="0" smtClean="0"/>
              <a:t>For example….</a:t>
            </a:r>
          </a:p>
          <a:p>
            <a:r>
              <a:rPr lang="en-US" sz="2400" b="1" dirty="0" smtClean="0"/>
              <a:t>I agree with this statement because…….</a:t>
            </a:r>
          </a:p>
          <a:p>
            <a:r>
              <a:rPr lang="en-US" sz="2400" b="1" dirty="0" smtClean="0"/>
              <a:t>Complete the large mark questions and do not waste too much time on the 1 mark questions.</a:t>
            </a:r>
          </a:p>
          <a:p>
            <a:pPr marL="0" indent="0">
              <a:buNone/>
            </a:pPr>
            <a:endParaRPr lang="en-GB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689" y="0"/>
            <a:ext cx="4220311" cy="325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11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Above all….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Do not panic….. </a:t>
            </a:r>
          </a:p>
          <a:p>
            <a:r>
              <a:rPr lang="en-US" sz="2800" dirty="0" smtClean="0"/>
              <a:t>Remain Calm</a:t>
            </a:r>
          </a:p>
          <a:p>
            <a:r>
              <a:rPr lang="en-US" sz="2800" dirty="0" smtClean="0"/>
              <a:t>You know everything that is on this exam</a:t>
            </a:r>
          </a:p>
          <a:p>
            <a:r>
              <a:rPr lang="en-US" sz="2800" dirty="0" smtClean="0"/>
              <a:t>And when in doubt, remember my face telling you……</a:t>
            </a:r>
          </a:p>
          <a:p>
            <a:pPr marL="0" indent="0" algn="ctr">
              <a:buNone/>
            </a:pPr>
            <a:r>
              <a:rPr lang="en-US" sz="2800" b="1" u="sng" dirty="0" smtClean="0"/>
              <a:t>BABE, YOU’VE GOT THIS!!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836" y="109404"/>
            <a:ext cx="2615885" cy="1956464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3" t="12395" r="22292" b="42722"/>
          <a:stretch/>
        </p:blipFill>
        <p:spPr>
          <a:xfrm>
            <a:off x="8370318" y="2310089"/>
            <a:ext cx="1726834" cy="18760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6" t="12207" r="30553" b="34460"/>
          <a:stretch/>
        </p:blipFill>
        <p:spPr>
          <a:xfrm>
            <a:off x="3569788" y="195820"/>
            <a:ext cx="1388960" cy="21555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0" t="14836" r="25295" b="40282"/>
          <a:stretch/>
        </p:blipFill>
        <p:spPr>
          <a:xfrm>
            <a:off x="10420778" y="2292917"/>
            <a:ext cx="1512970" cy="18931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7" t="13520" r="18284" b="53428"/>
          <a:stretch/>
        </p:blipFill>
        <p:spPr>
          <a:xfrm>
            <a:off x="7441881" y="145861"/>
            <a:ext cx="1856874" cy="16259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6" t="19155" r="24293" b="50422"/>
          <a:stretch/>
        </p:blipFill>
        <p:spPr>
          <a:xfrm>
            <a:off x="3091799" y="5344488"/>
            <a:ext cx="1828696" cy="14451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0" t="13709" r="20287" b="57184"/>
          <a:stretch/>
        </p:blipFill>
        <p:spPr>
          <a:xfrm>
            <a:off x="5987718" y="1917742"/>
            <a:ext cx="2254385" cy="146819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0" r="20037" b="56995"/>
          <a:stretch/>
        </p:blipFill>
        <p:spPr>
          <a:xfrm>
            <a:off x="368926" y="4929388"/>
            <a:ext cx="2428374" cy="142955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5" t="21596" r="33808" b="51362"/>
          <a:stretch/>
        </p:blipFill>
        <p:spPr>
          <a:xfrm>
            <a:off x="7441881" y="5344488"/>
            <a:ext cx="2009105" cy="146116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3" t="15211" r="24544" b="55118"/>
          <a:stretch/>
        </p:blipFill>
        <p:spPr>
          <a:xfrm>
            <a:off x="5111750" y="192719"/>
            <a:ext cx="2189050" cy="14532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5" t="5446" r="35310" b="58685"/>
          <a:stretch/>
        </p:blipFill>
        <p:spPr>
          <a:xfrm>
            <a:off x="3809043" y="1802074"/>
            <a:ext cx="1930873" cy="16995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8982" y="4251512"/>
            <a:ext cx="1903570" cy="2538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687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156</TotalTime>
  <Words>172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Celestial</vt:lpstr>
      <vt:lpstr> Its about that time people</vt:lpstr>
      <vt:lpstr>Relax and do not over think this!!</vt:lpstr>
      <vt:lpstr>Focus…..</vt:lpstr>
      <vt:lpstr>Remember….</vt:lpstr>
      <vt:lpstr>Above all….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Its about that time people</dc:title>
  <dc:creator>D Rungen</dc:creator>
  <cp:lastModifiedBy>Kims1</cp:lastModifiedBy>
  <cp:revision>13</cp:revision>
  <dcterms:created xsi:type="dcterms:W3CDTF">2019-05-08T10:52:54Z</dcterms:created>
  <dcterms:modified xsi:type="dcterms:W3CDTF">2020-01-30T16:25:18Z</dcterms:modified>
</cp:coreProperties>
</file>