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handoutMasterIdLst>
    <p:handoutMasterId r:id="rId17"/>
  </p:handoutMasterIdLst>
  <p:sldIdLst>
    <p:sldId id="256" r:id="rId2"/>
    <p:sldId id="257" r:id="rId3"/>
    <p:sldId id="258" r:id="rId4"/>
    <p:sldId id="259" r:id="rId5"/>
    <p:sldId id="260" r:id="rId6"/>
    <p:sldId id="261" r:id="rId7"/>
    <p:sldId id="262" r:id="rId8"/>
    <p:sldId id="263" r:id="rId9"/>
    <p:sldId id="264" r:id="rId10"/>
    <p:sldId id="266" r:id="rId11"/>
    <p:sldId id="265" r:id="rId12"/>
    <p:sldId id="268" r:id="rId13"/>
    <p:sldId id="269" r:id="rId14"/>
    <p:sldId id="270" r:id="rId15"/>
    <p:sldId id="267" r:id="rId16"/>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FF6600"/>
    <a:srgbClr val="339933"/>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559" autoAdjust="0"/>
    <p:restoredTop sz="94660"/>
  </p:normalViewPr>
  <p:slideViewPr>
    <p:cSldViewPr snapToGrid="0">
      <p:cViewPr varScale="1">
        <p:scale>
          <a:sx n="77" d="100"/>
          <a:sy n="77" d="100"/>
        </p:scale>
        <p:origin x="108" y="6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229C8AC5-29C4-4D55-B3F0-8F0E9B94969A}" type="datetimeFigureOut">
              <a:rPr lang="en-GB" smtClean="0"/>
              <a:t>06/02/2019</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FC6C4298-4AD1-40AF-A0B4-EA2C6242D14F}" type="slidenum">
              <a:rPr lang="en-GB" smtClean="0"/>
              <a:t>‹#›</a:t>
            </a:fld>
            <a:endParaRPr lang="en-GB"/>
          </a:p>
        </p:txBody>
      </p:sp>
    </p:spTree>
    <p:extLst>
      <p:ext uri="{BB962C8B-B14F-4D97-AF65-F5344CB8AC3E}">
        <p14:creationId xmlns:p14="http://schemas.microsoft.com/office/powerpoint/2010/main" val="348995468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24" y="8"/>
            <a:ext cx="12191978" cy="4571994"/>
          </a:xfrm>
          <a:custGeom>
            <a:avLst/>
            <a:gdLst/>
            <a:ahLst/>
            <a:cxnLst/>
            <a:rect l="l" t="t" r="r" b="b"/>
            <a:pathLst>
              <a:path w="12191978" h="4571994">
                <a:moveTo>
                  <a:pt x="1" y="4316129"/>
                </a:moveTo>
                <a:lnTo>
                  <a:pt x="255863" y="4571991"/>
                </a:lnTo>
                <a:lnTo>
                  <a:pt x="203619" y="4571991"/>
                </a:lnTo>
                <a:lnTo>
                  <a:pt x="1" y="4368373"/>
                </a:lnTo>
                <a:close/>
                <a:moveTo>
                  <a:pt x="12191973" y="4312831"/>
                </a:moveTo>
                <a:lnTo>
                  <a:pt x="12191972" y="4365076"/>
                </a:lnTo>
                <a:lnTo>
                  <a:pt x="11985055" y="4571992"/>
                </a:lnTo>
                <a:lnTo>
                  <a:pt x="11932811" y="4571993"/>
                </a:lnTo>
                <a:close/>
                <a:moveTo>
                  <a:pt x="11817249" y="4076816"/>
                </a:moveTo>
                <a:lnTo>
                  <a:pt x="11928074" y="4076816"/>
                </a:lnTo>
                <a:lnTo>
                  <a:pt x="11928074" y="4187641"/>
                </a:lnTo>
                <a:lnTo>
                  <a:pt x="11817249" y="4187641"/>
                </a:lnTo>
                <a:close/>
                <a:moveTo>
                  <a:pt x="10766437" y="4076816"/>
                </a:moveTo>
                <a:lnTo>
                  <a:pt x="10877262" y="4076816"/>
                </a:lnTo>
                <a:lnTo>
                  <a:pt x="10877262" y="4187641"/>
                </a:lnTo>
                <a:lnTo>
                  <a:pt x="10766437" y="4187641"/>
                </a:lnTo>
                <a:close/>
                <a:moveTo>
                  <a:pt x="9715629" y="4076816"/>
                </a:moveTo>
                <a:lnTo>
                  <a:pt x="9826454" y="4076816"/>
                </a:lnTo>
                <a:lnTo>
                  <a:pt x="9826454" y="4187641"/>
                </a:lnTo>
                <a:lnTo>
                  <a:pt x="9715629" y="4187641"/>
                </a:lnTo>
                <a:close/>
                <a:moveTo>
                  <a:pt x="8664821" y="4076816"/>
                </a:moveTo>
                <a:lnTo>
                  <a:pt x="8775646" y="4076816"/>
                </a:lnTo>
                <a:lnTo>
                  <a:pt x="8775646" y="4187641"/>
                </a:lnTo>
                <a:lnTo>
                  <a:pt x="8664821" y="4187641"/>
                </a:lnTo>
                <a:close/>
                <a:moveTo>
                  <a:pt x="7614013" y="4076816"/>
                </a:moveTo>
                <a:lnTo>
                  <a:pt x="7724838" y="4076816"/>
                </a:lnTo>
                <a:lnTo>
                  <a:pt x="7724838" y="4187641"/>
                </a:lnTo>
                <a:lnTo>
                  <a:pt x="7614013" y="4187641"/>
                </a:lnTo>
                <a:close/>
                <a:moveTo>
                  <a:pt x="6563205" y="4076816"/>
                </a:moveTo>
                <a:lnTo>
                  <a:pt x="6674030" y="4076816"/>
                </a:lnTo>
                <a:lnTo>
                  <a:pt x="6674030" y="4187641"/>
                </a:lnTo>
                <a:lnTo>
                  <a:pt x="6563205" y="4187641"/>
                </a:lnTo>
                <a:close/>
                <a:moveTo>
                  <a:pt x="5512397" y="4076816"/>
                </a:moveTo>
                <a:lnTo>
                  <a:pt x="5623222" y="4076816"/>
                </a:lnTo>
                <a:lnTo>
                  <a:pt x="5623222" y="4187641"/>
                </a:lnTo>
                <a:lnTo>
                  <a:pt x="5512397" y="4187641"/>
                </a:lnTo>
                <a:close/>
                <a:moveTo>
                  <a:pt x="4461589" y="4076816"/>
                </a:moveTo>
                <a:lnTo>
                  <a:pt x="4572414" y="4076816"/>
                </a:lnTo>
                <a:lnTo>
                  <a:pt x="4572414" y="4187641"/>
                </a:lnTo>
                <a:lnTo>
                  <a:pt x="4461589" y="4187641"/>
                </a:lnTo>
                <a:close/>
                <a:moveTo>
                  <a:pt x="3410782" y="4076816"/>
                </a:moveTo>
                <a:lnTo>
                  <a:pt x="3521608" y="4076816"/>
                </a:lnTo>
                <a:lnTo>
                  <a:pt x="3521608" y="4187641"/>
                </a:lnTo>
                <a:lnTo>
                  <a:pt x="3410782" y="4187641"/>
                </a:lnTo>
                <a:close/>
                <a:moveTo>
                  <a:pt x="2359975" y="4076816"/>
                </a:moveTo>
                <a:lnTo>
                  <a:pt x="2470800" y="4076816"/>
                </a:lnTo>
                <a:lnTo>
                  <a:pt x="2470800" y="4187641"/>
                </a:lnTo>
                <a:lnTo>
                  <a:pt x="2359975" y="4187641"/>
                </a:lnTo>
                <a:close/>
                <a:moveTo>
                  <a:pt x="1309167" y="4076816"/>
                </a:moveTo>
                <a:lnTo>
                  <a:pt x="1419992" y="4076816"/>
                </a:lnTo>
                <a:lnTo>
                  <a:pt x="1419992" y="4187641"/>
                </a:lnTo>
                <a:lnTo>
                  <a:pt x="1309167" y="4187641"/>
                </a:lnTo>
                <a:close/>
                <a:moveTo>
                  <a:pt x="258359" y="4076816"/>
                </a:moveTo>
                <a:lnTo>
                  <a:pt x="369184" y="4076816"/>
                </a:lnTo>
                <a:lnTo>
                  <a:pt x="369184" y="4187641"/>
                </a:lnTo>
                <a:lnTo>
                  <a:pt x="258359" y="4187641"/>
                </a:lnTo>
                <a:close/>
                <a:moveTo>
                  <a:pt x="11291841" y="3551209"/>
                </a:moveTo>
                <a:lnTo>
                  <a:pt x="11402666" y="3551209"/>
                </a:lnTo>
                <a:lnTo>
                  <a:pt x="11402666" y="3662034"/>
                </a:lnTo>
                <a:lnTo>
                  <a:pt x="11291841" y="3662034"/>
                </a:lnTo>
                <a:close/>
                <a:moveTo>
                  <a:pt x="10241033" y="3551209"/>
                </a:moveTo>
                <a:lnTo>
                  <a:pt x="10351858" y="3551209"/>
                </a:lnTo>
                <a:lnTo>
                  <a:pt x="10351858" y="3662034"/>
                </a:lnTo>
                <a:lnTo>
                  <a:pt x="10241033" y="3662034"/>
                </a:lnTo>
                <a:close/>
                <a:moveTo>
                  <a:pt x="9190225" y="3551209"/>
                </a:moveTo>
                <a:lnTo>
                  <a:pt x="9301050" y="3551209"/>
                </a:lnTo>
                <a:lnTo>
                  <a:pt x="9301050" y="3662034"/>
                </a:lnTo>
                <a:lnTo>
                  <a:pt x="9190225" y="3662034"/>
                </a:lnTo>
                <a:close/>
                <a:moveTo>
                  <a:pt x="8139417" y="3551209"/>
                </a:moveTo>
                <a:lnTo>
                  <a:pt x="8250242" y="3551209"/>
                </a:lnTo>
                <a:lnTo>
                  <a:pt x="8250242" y="3662034"/>
                </a:lnTo>
                <a:lnTo>
                  <a:pt x="8139417" y="3662034"/>
                </a:lnTo>
                <a:close/>
                <a:moveTo>
                  <a:pt x="7088609" y="3551209"/>
                </a:moveTo>
                <a:lnTo>
                  <a:pt x="7199434" y="3551209"/>
                </a:lnTo>
                <a:lnTo>
                  <a:pt x="7199434" y="3662034"/>
                </a:lnTo>
                <a:lnTo>
                  <a:pt x="7088609" y="3662034"/>
                </a:lnTo>
                <a:close/>
                <a:moveTo>
                  <a:pt x="6037801" y="3551209"/>
                </a:moveTo>
                <a:lnTo>
                  <a:pt x="6148626" y="3551209"/>
                </a:lnTo>
                <a:lnTo>
                  <a:pt x="6148626" y="3662034"/>
                </a:lnTo>
                <a:lnTo>
                  <a:pt x="6037801" y="3662034"/>
                </a:lnTo>
                <a:close/>
                <a:moveTo>
                  <a:pt x="4986998" y="3551209"/>
                </a:moveTo>
                <a:lnTo>
                  <a:pt x="5097826" y="3551209"/>
                </a:lnTo>
                <a:lnTo>
                  <a:pt x="5097826" y="3662034"/>
                </a:lnTo>
                <a:lnTo>
                  <a:pt x="4986998" y="3662034"/>
                </a:lnTo>
                <a:close/>
                <a:moveTo>
                  <a:pt x="3936196" y="3551209"/>
                </a:moveTo>
                <a:lnTo>
                  <a:pt x="4047020" y="3551209"/>
                </a:lnTo>
                <a:lnTo>
                  <a:pt x="4047020" y="3662034"/>
                </a:lnTo>
                <a:lnTo>
                  <a:pt x="3936196" y="3662034"/>
                </a:lnTo>
                <a:close/>
                <a:moveTo>
                  <a:pt x="2885389" y="3551209"/>
                </a:moveTo>
                <a:lnTo>
                  <a:pt x="2996214" y="3551209"/>
                </a:lnTo>
                <a:lnTo>
                  <a:pt x="2996214" y="3662034"/>
                </a:lnTo>
                <a:lnTo>
                  <a:pt x="2885389" y="3662034"/>
                </a:lnTo>
                <a:close/>
                <a:moveTo>
                  <a:pt x="1834579" y="3551209"/>
                </a:moveTo>
                <a:lnTo>
                  <a:pt x="1945404" y="3551209"/>
                </a:lnTo>
                <a:lnTo>
                  <a:pt x="1945404" y="3662034"/>
                </a:lnTo>
                <a:lnTo>
                  <a:pt x="1834579" y="3662034"/>
                </a:lnTo>
                <a:close/>
                <a:moveTo>
                  <a:pt x="783773" y="3551209"/>
                </a:moveTo>
                <a:lnTo>
                  <a:pt x="894598" y="3551209"/>
                </a:lnTo>
                <a:lnTo>
                  <a:pt x="894598" y="3662034"/>
                </a:lnTo>
                <a:lnTo>
                  <a:pt x="783773" y="3662034"/>
                </a:lnTo>
                <a:close/>
                <a:moveTo>
                  <a:pt x="2942310" y="3107960"/>
                </a:moveTo>
                <a:lnTo>
                  <a:pt x="2470811" y="3579460"/>
                </a:lnTo>
                <a:lnTo>
                  <a:pt x="2470811" y="3634896"/>
                </a:lnTo>
                <a:lnTo>
                  <a:pt x="2942311" y="4106397"/>
                </a:lnTo>
                <a:lnTo>
                  <a:pt x="3410794" y="3637915"/>
                </a:lnTo>
                <a:lnTo>
                  <a:pt x="3410794" y="3576442"/>
                </a:lnTo>
                <a:close/>
                <a:moveTo>
                  <a:pt x="840944" y="3107960"/>
                </a:moveTo>
                <a:lnTo>
                  <a:pt x="369194" y="3579710"/>
                </a:lnTo>
                <a:lnTo>
                  <a:pt x="369194" y="3634648"/>
                </a:lnTo>
                <a:lnTo>
                  <a:pt x="840944" y="4106399"/>
                </a:lnTo>
                <a:lnTo>
                  <a:pt x="1309176" y="3638165"/>
                </a:lnTo>
                <a:lnTo>
                  <a:pt x="1309176" y="3576193"/>
                </a:lnTo>
                <a:close/>
                <a:moveTo>
                  <a:pt x="3992986" y="3107959"/>
                </a:moveTo>
                <a:lnTo>
                  <a:pt x="3521621" y="3579335"/>
                </a:lnTo>
                <a:lnTo>
                  <a:pt x="3521621" y="3635021"/>
                </a:lnTo>
                <a:lnTo>
                  <a:pt x="3992986" y="4106398"/>
                </a:lnTo>
                <a:lnTo>
                  <a:pt x="4461593" y="3637778"/>
                </a:lnTo>
                <a:lnTo>
                  <a:pt x="4461593" y="3576578"/>
                </a:lnTo>
                <a:close/>
                <a:moveTo>
                  <a:pt x="1891624" y="3107959"/>
                </a:moveTo>
                <a:lnTo>
                  <a:pt x="1420001" y="3579584"/>
                </a:lnTo>
                <a:lnTo>
                  <a:pt x="1420001" y="3634774"/>
                </a:lnTo>
                <a:lnTo>
                  <a:pt x="1891623" y="4106397"/>
                </a:lnTo>
                <a:lnTo>
                  <a:pt x="2359987" y="3638040"/>
                </a:lnTo>
                <a:lnTo>
                  <a:pt x="2359987" y="3576315"/>
                </a:lnTo>
                <a:close/>
                <a:moveTo>
                  <a:pt x="8195689" y="3107959"/>
                </a:moveTo>
                <a:lnTo>
                  <a:pt x="7724838" y="3578810"/>
                </a:lnTo>
                <a:lnTo>
                  <a:pt x="7724838" y="3635541"/>
                </a:lnTo>
                <a:lnTo>
                  <a:pt x="8195691" y="4106395"/>
                </a:lnTo>
                <a:lnTo>
                  <a:pt x="8664821" y="3637265"/>
                </a:lnTo>
                <a:lnTo>
                  <a:pt x="8664821" y="3577091"/>
                </a:lnTo>
                <a:close/>
                <a:moveTo>
                  <a:pt x="5043664" y="3107959"/>
                </a:moveTo>
                <a:lnTo>
                  <a:pt x="4572419" y="3579197"/>
                </a:lnTo>
                <a:lnTo>
                  <a:pt x="4572419" y="3635159"/>
                </a:lnTo>
                <a:lnTo>
                  <a:pt x="5043662" y="4106396"/>
                </a:lnTo>
                <a:lnTo>
                  <a:pt x="5512402" y="3637650"/>
                </a:lnTo>
                <a:lnTo>
                  <a:pt x="5512402" y="3576704"/>
                </a:lnTo>
                <a:close/>
                <a:moveTo>
                  <a:pt x="6094326" y="3107958"/>
                </a:moveTo>
                <a:lnTo>
                  <a:pt x="5623226" y="3579070"/>
                </a:lnTo>
                <a:lnTo>
                  <a:pt x="5623226" y="3635285"/>
                </a:lnTo>
                <a:lnTo>
                  <a:pt x="6094326" y="4106397"/>
                </a:lnTo>
                <a:lnTo>
                  <a:pt x="6563205" y="3637518"/>
                </a:lnTo>
                <a:lnTo>
                  <a:pt x="6563205" y="3576837"/>
                </a:lnTo>
                <a:close/>
                <a:moveTo>
                  <a:pt x="9246372" y="3107957"/>
                </a:moveTo>
                <a:lnTo>
                  <a:pt x="8775646" y="3578683"/>
                </a:lnTo>
                <a:lnTo>
                  <a:pt x="8775646" y="3635671"/>
                </a:lnTo>
                <a:lnTo>
                  <a:pt x="9246369" y="4106395"/>
                </a:lnTo>
                <a:lnTo>
                  <a:pt x="9715629" y="3637135"/>
                </a:lnTo>
                <a:lnTo>
                  <a:pt x="9715629" y="3577215"/>
                </a:lnTo>
                <a:close/>
                <a:moveTo>
                  <a:pt x="7145009" y="3107957"/>
                </a:moveTo>
                <a:lnTo>
                  <a:pt x="6674030" y="3578936"/>
                </a:lnTo>
                <a:lnTo>
                  <a:pt x="6674030" y="3635418"/>
                </a:lnTo>
                <a:lnTo>
                  <a:pt x="7145007" y="4106396"/>
                </a:lnTo>
                <a:lnTo>
                  <a:pt x="7614013" y="3637390"/>
                </a:lnTo>
                <a:lnTo>
                  <a:pt x="7614013" y="3576961"/>
                </a:lnTo>
                <a:close/>
                <a:moveTo>
                  <a:pt x="11347734" y="3107957"/>
                </a:moveTo>
                <a:lnTo>
                  <a:pt x="10877262" y="3578428"/>
                </a:lnTo>
                <a:lnTo>
                  <a:pt x="10877262" y="3635922"/>
                </a:lnTo>
                <a:lnTo>
                  <a:pt x="11347735" y="4106396"/>
                </a:lnTo>
                <a:lnTo>
                  <a:pt x="11817249" y="3636882"/>
                </a:lnTo>
                <a:lnTo>
                  <a:pt x="11817249" y="3577472"/>
                </a:lnTo>
                <a:close/>
                <a:moveTo>
                  <a:pt x="10297053" y="3107955"/>
                </a:moveTo>
                <a:lnTo>
                  <a:pt x="9826454" y="3578554"/>
                </a:lnTo>
                <a:lnTo>
                  <a:pt x="9826454" y="3635794"/>
                </a:lnTo>
                <a:lnTo>
                  <a:pt x="10297054" y="4106394"/>
                </a:lnTo>
                <a:lnTo>
                  <a:pt x="10766437" y="3637011"/>
                </a:lnTo>
                <a:lnTo>
                  <a:pt x="10766437" y="3577339"/>
                </a:lnTo>
                <a:close/>
                <a:moveTo>
                  <a:pt x="11817249" y="3027334"/>
                </a:moveTo>
                <a:lnTo>
                  <a:pt x="11928074" y="3027334"/>
                </a:lnTo>
                <a:lnTo>
                  <a:pt x="11928074" y="3138159"/>
                </a:lnTo>
                <a:lnTo>
                  <a:pt x="11817249" y="3138159"/>
                </a:lnTo>
                <a:close/>
                <a:moveTo>
                  <a:pt x="10766437" y="3027334"/>
                </a:moveTo>
                <a:lnTo>
                  <a:pt x="10877262" y="3027334"/>
                </a:lnTo>
                <a:lnTo>
                  <a:pt x="10877262" y="3138159"/>
                </a:lnTo>
                <a:lnTo>
                  <a:pt x="10766437" y="3138159"/>
                </a:lnTo>
                <a:close/>
                <a:moveTo>
                  <a:pt x="9715629" y="3027334"/>
                </a:moveTo>
                <a:lnTo>
                  <a:pt x="9826454" y="3027334"/>
                </a:lnTo>
                <a:lnTo>
                  <a:pt x="9826454" y="3138159"/>
                </a:lnTo>
                <a:lnTo>
                  <a:pt x="9715629" y="3138159"/>
                </a:lnTo>
                <a:close/>
                <a:moveTo>
                  <a:pt x="8664821" y="3027334"/>
                </a:moveTo>
                <a:lnTo>
                  <a:pt x="8775646" y="3027334"/>
                </a:lnTo>
                <a:lnTo>
                  <a:pt x="8775646" y="3138159"/>
                </a:lnTo>
                <a:lnTo>
                  <a:pt x="8664821" y="3138159"/>
                </a:lnTo>
                <a:close/>
                <a:moveTo>
                  <a:pt x="7614013" y="3027334"/>
                </a:moveTo>
                <a:lnTo>
                  <a:pt x="7724838" y="3027334"/>
                </a:lnTo>
                <a:lnTo>
                  <a:pt x="7724838" y="3138159"/>
                </a:lnTo>
                <a:lnTo>
                  <a:pt x="7614013" y="3138159"/>
                </a:lnTo>
                <a:close/>
                <a:moveTo>
                  <a:pt x="6563205" y="3027334"/>
                </a:moveTo>
                <a:lnTo>
                  <a:pt x="6674030" y="3027334"/>
                </a:lnTo>
                <a:lnTo>
                  <a:pt x="6674030" y="3138159"/>
                </a:lnTo>
                <a:lnTo>
                  <a:pt x="6563205" y="3138159"/>
                </a:lnTo>
                <a:close/>
                <a:moveTo>
                  <a:pt x="5512400" y="3027334"/>
                </a:moveTo>
                <a:lnTo>
                  <a:pt x="5623225" y="3027334"/>
                </a:lnTo>
                <a:lnTo>
                  <a:pt x="5623225" y="3138159"/>
                </a:lnTo>
                <a:lnTo>
                  <a:pt x="5512400" y="3138159"/>
                </a:lnTo>
                <a:close/>
                <a:moveTo>
                  <a:pt x="4461592" y="3027334"/>
                </a:moveTo>
                <a:lnTo>
                  <a:pt x="4572417" y="3027334"/>
                </a:lnTo>
                <a:lnTo>
                  <a:pt x="4572417" y="3138159"/>
                </a:lnTo>
                <a:lnTo>
                  <a:pt x="4461592" y="3138159"/>
                </a:lnTo>
                <a:close/>
                <a:moveTo>
                  <a:pt x="3410790" y="3027334"/>
                </a:moveTo>
                <a:lnTo>
                  <a:pt x="3521616" y="3027334"/>
                </a:lnTo>
                <a:lnTo>
                  <a:pt x="3521616" y="3138159"/>
                </a:lnTo>
                <a:lnTo>
                  <a:pt x="3410790" y="3138159"/>
                </a:lnTo>
                <a:close/>
                <a:moveTo>
                  <a:pt x="2359982" y="3027334"/>
                </a:moveTo>
                <a:lnTo>
                  <a:pt x="2470807" y="3027334"/>
                </a:lnTo>
                <a:lnTo>
                  <a:pt x="2470807" y="3138159"/>
                </a:lnTo>
                <a:lnTo>
                  <a:pt x="2359982" y="3138159"/>
                </a:lnTo>
                <a:close/>
                <a:moveTo>
                  <a:pt x="1309173" y="3027334"/>
                </a:moveTo>
                <a:lnTo>
                  <a:pt x="1419997" y="3027334"/>
                </a:lnTo>
                <a:lnTo>
                  <a:pt x="1419997" y="3138159"/>
                </a:lnTo>
                <a:lnTo>
                  <a:pt x="1309173" y="3138159"/>
                </a:lnTo>
                <a:close/>
                <a:moveTo>
                  <a:pt x="258365" y="3027334"/>
                </a:moveTo>
                <a:lnTo>
                  <a:pt x="369190" y="3027334"/>
                </a:lnTo>
                <a:lnTo>
                  <a:pt x="369190" y="3138159"/>
                </a:lnTo>
                <a:lnTo>
                  <a:pt x="258365" y="3138159"/>
                </a:lnTo>
                <a:close/>
                <a:moveTo>
                  <a:pt x="10794114" y="2610895"/>
                </a:moveTo>
                <a:lnTo>
                  <a:pt x="10323174" y="3081834"/>
                </a:lnTo>
                <a:lnTo>
                  <a:pt x="10792548" y="3551209"/>
                </a:lnTo>
                <a:lnTo>
                  <a:pt x="10852239" y="3551209"/>
                </a:lnTo>
                <a:lnTo>
                  <a:pt x="11321612" y="3081835"/>
                </a:lnTo>
                <a:lnTo>
                  <a:pt x="10850672" y="2610895"/>
                </a:lnTo>
                <a:close/>
                <a:moveTo>
                  <a:pt x="9743434" y="2610895"/>
                </a:moveTo>
                <a:lnTo>
                  <a:pt x="9272494" y="3081834"/>
                </a:lnTo>
                <a:lnTo>
                  <a:pt x="9741869" y="3551209"/>
                </a:lnTo>
                <a:lnTo>
                  <a:pt x="9801555" y="3551209"/>
                </a:lnTo>
                <a:lnTo>
                  <a:pt x="10270931" y="3081833"/>
                </a:lnTo>
                <a:lnTo>
                  <a:pt x="9799992" y="2610895"/>
                </a:lnTo>
                <a:close/>
                <a:moveTo>
                  <a:pt x="8692754" y="2610895"/>
                </a:moveTo>
                <a:lnTo>
                  <a:pt x="8221811" y="3081837"/>
                </a:lnTo>
                <a:lnTo>
                  <a:pt x="8691183" y="3551209"/>
                </a:lnTo>
                <a:lnTo>
                  <a:pt x="8750876" y="3551209"/>
                </a:lnTo>
                <a:lnTo>
                  <a:pt x="9220250" y="3081835"/>
                </a:lnTo>
                <a:lnTo>
                  <a:pt x="8749310" y="2610895"/>
                </a:lnTo>
                <a:close/>
                <a:moveTo>
                  <a:pt x="7642070" y="2610895"/>
                </a:moveTo>
                <a:lnTo>
                  <a:pt x="7171131" y="3081835"/>
                </a:lnTo>
                <a:lnTo>
                  <a:pt x="7640505" y="3551209"/>
                </a:lnTo>
                <a:lnTo>
                  <a:pt x="7700194" y="3551209"/>
                </a:lnTo>
                <a:lnTo>
                  <a:pt x="8169567" y="3081836"/>
                </a:lnTo>
                <a:lnTo>
                  <a:pt x="7698625" y="2610895"/>
                </a:lnTo>
                <a:close/>
                <a:moveTo>
                  <a:pt x="6591389" y="2610895"/>
                </a:moveTo>
                <a:lnTo>
                  <a:pt x="6120448" y="3081836"/>
                </a:lnTo>
                <a:lnTo>
                  <a:pt x="6589820" y="3551209"/>
                </a:lnTo>
                <a:lnTo>
                  <a:pt x="6649514" y="3551209"/>
                </a:lnTo>
                <a:lnTo>
                  <a:pt x="7118887" y="3081836"/>
                </a:lnTo>
                <a:lnTo>
                  <a:pt x="6647947" y="2610895"/>
                </a:lnTo>
                <a:close/>
                <a:moveTo>
                  <a:pt x="5540722" y="2610895"/>
                </a:moveTo>
                <a:lnTo>
                  <a:pt x="5069790" y="3081837"/>
                </a:lnTo>
                <a:lnTo>
                  <a:pt x="5539152" y="3551209"/>
                </a:lnTo>
                <a:lnTo>
                  <a:pt x="5598843" y="3551209"/>
                </a:lnTo>
                <a:lnTo>
                  <a:pt x="6068204" y="3081836"/>
                </a:lnTo>
                <a:lnTo>
                  <a:pt x="5597274" y="2610895"/>
                </a:lnTo>
                <a:close/>
                <a:moveTo>
                  <a:pt x="4490039" y="2610895"/>
                </a:moveTo>
                <a:lnTo>
                  <a:pt x="4019108" y="3081837"/>
                </a:lnTo>
                <a:lnTo>
                  <a:pt x="4488467" y="3551209"/>
                </a:lnTo>
                <a:lnTo>
                  <a:pt x="4548162" y="3551209"/>
                </a:lnTo>
                <a:lnTo>
                  <a:pt x="5017539" y="3081837"/>
                </a:lnTo>
                <a:lnTo>
                  <a:pt x="4546591" y="2610895"/>
                </a:lnTo>
                <a:close/>
                <a:moveTo>
                  <a:pt x="3439377" y="2610895"/>
                </a:moveTo>
                <a:lnTo>
                  <a:pt x="2968431" y="3081838"/>
                </a:lnTo>
                <a:lnTo>
                  <a:pt x="3437805" y="3551209"/>
                </a:lnTo>
                <a:lnTo>
                  <a:pt x="3497502" y="3551209"/>
                </a:lnTo>
                <a:lnTo>
                  <a:pt x="3966864" y="3081837"/>
                </a:lnTo>
                <a:lnTo>
                  <a:pt x="3495931" y="2610895"/>
                </a:lnTo>
                <a:close/>
                <a:moveTo>
                  <a:pt x="2388695" y="2610895"/>
                </a:moveTo>
                <a:lnTo>
                  <a:pt x="1917746" y="3081837"/>
                </a:lnTo>
                <a:lnTo>
                  <a:pt x="2387125" y="3551209"/>
                </a:lnTo>
                <a:lnTo>
                  <a:pt x="2446819" y="3551209"/>
                </a:lnTo>
                <a:lnTo>
                  <a:pt x="2916188" y="3081838"/>
                </a:lnTo>
                <a:lnTo>
                  <a:pt x="2445246" y="2610895"/>
                </a:lnTo>
                <a:close/>
                <a:moveTo>
                  <a:pt x="1338007" y="2610895"/>
                </a:moveTo>
                <a:lnTo>
                  <a:pt x="867066" y="3081838"/>
                </a:lnTo>
                <a:lnTo>
                  <a:pt x="1336436" y="3551209"/>
                </a:lnTo>
                <a:lnTo>
                  <a:pt x="1396132" y="3551209"/>
                </a:lnTo>
                <a:lnTo>
                  <a:pt x="1865502" y="3081837"/>
                </a:lnTo>
                <a:lnTo>
                  <a:pt x="1394561" y="2610895"/>
                </a:lnTo>
                <a:close/>
                <a:moveTo>
                  <a:pt x="11291841" y="2500070"/>
                </a:moveTo>
                <a:lnTo>
                  <a:pt x="11402666" y="2500070"/>
                </a:lnTo>
                <a:lnTo>
                  <a:pt x="11402666" y="2610895"/>
                </a:lnTo>
                <a:lnTo>
                  <a:pt x="11291841" y="2610895"/>
                </a:lnTo>
                <a:close/>
                <a:moveTo>
                  <a:pt x="10241033" y="2500070"/>
                </a:moveTo>
                <a:lnTo>
                  <a:pt x="10351858" y="2500070"/>
                </a:lnTo>
                <a:lnTo>
                  <a:pt x="10351858" y="2610895"/>
                </a:lnTo>
                <a:lnTo>
                  <a:pt x="10241033" y="2610895"/>
                </a:lnTo>
                <a:close/>
                <a:moveTo>
                  <a:pt x="9190225" y="2500070"/>
                </a:moveTo>
                <a:lnTo>
                  <a:pt x="9301050" y="2500070"/>
                </a:lnTo>
                <a:lnTo>
                  <a:pt x="9301050" y="2610895"/>
                </a:lnTo>
                <a:lnTo>
                  <a:pt x="9190225" y="2610895"/>
                </a:lnTo>
                <a:close/>
                <a:moveTo>
                  <a:pt x="8139417" y="2500070"/>
                </a:moveTo>
                <a:lnTo>
                  <a:pt x="8250242" y="2500070"/>
                </a:lnTo>
                <a:lnTo>
                  <a:pt x="8250242" y="2610895"/>
                </a:lnTo>
                <a:lnTo>
                  <a:pt x="8139417" y="2610895"/>
                </a:lnTo>
                <a:close/>
                <a:moveTo>
                  <a:pt x="7088609" y="2500070"/>
                </a:moveTo>
                <a:lnTo>
                  <a:pt x="7199434" y="2500070"/>
                </a:lnTo>
                <a:lnTo>
                  <a:pt x="7199434" y="2610895"/>
                </a:lnTo>
                <a:lnTo>
                  <a:pt x="7088609" y="2610895"/>
                </a:lnTo>
                <a:close/>
                <a:moveTo>
                  <a:pt x="6037801" y="2500070"/>
                </a:moveTo>
                <a:lnTo>
                  <a:pt x="6148626" y="2500070"/>
                </a:lnTo>
                <a:lnTo>
                  <a:pt x="6148626" y="2610895"/>
                </a:lnTo>
                <a:lnTo>
                  <a:pt x="6037801" y="2610895"/>
                </a:lnTo>
                <a:close/>
                <a:moveTo>
                  <a:pt x="4987000" y="2500070"/>
                </a:moveTo>
                <a:lnTo>
                  <a:pt x="5097829" y="2500070"/>
                </a:lnTo>
                <a:lnTo>
                  <a:pt x="5097829" y="2610895"/>
                </a:lnTo>
                <a:lnTo>
                  <a:pt x="4987000" y="2610895"/>
                </a:lnTo>
                <a:close/>
                <a:moveTo>
                  <a:pt x="3936200" y="2500070"/>
                </a:moveTo>
                <a:lnTo>
                  <a:pt x="4047024" y="2500070"/>
                </a:lnTo>
                <a:lnTo>
                  <a:pt x="4047024" y="2610895"/>
                </a:lnTo>
                <a:lnTo>
                  <a:pt x="3936200" y="2610895"/>
                </a:lnTo>
                <a:close/>
                <a:moveTo>
                  <a:pt x="2885393" y="2500070"/>
                </a:moveTo>
                <a:lnTo>
                  <a:pt x="2996218" y="2500070"/>
                </a:lnTo>
                <a:lnTo>
                  <a:pt x="2996218" y="2610895"/>
                </a:lnTo>
                <a:lnTo>
                  <a:pt x="2885393" y="2610895"/>
                </a:lnTo>
                <a:close/>
                <a:moveTo>
                  <a:pt x="1834583" y="2500070"/>
                </a:moveTo>
                <a:lnTo>
                  <a:pt x="1945408" y="2500070"/>
                </a:lnTo>
                <a:lnTo>
                  <a:pt x="1945408" y="2610895"/>
                </a:lnTo>
                <a:lnTo>
                  <a:pt x="1834583" y="2610895"/>
                </a:lnTo>
                <a:close/>
                <a:moveTo>
                  <a:pt x="783777" y="2500070"/>
                </a:moveTo>
                <a:lnTo>
                  <a:pt x="894602" y="2500070"/>
                </a:lnTo>
                <a:lnTo>
                  <a:pt x="894602" y="2610895"/>
                </a:lnTo>
                <a:lnTo>
                  <a:pt x="783777" y="2610895"/>
                </a:lnTo>
                <a:close/>
                <a:moveTo>
                  <a:pt x="1891623" y="2057291"/>
                </a:moveTo>
                <a:lnTo>
                  <a:pt x="1420005" y="2528898"/>
                </a:lnTo>
                <a:lnTo>
                  <a:pt x="1420005" y="2584095"/>
                </a:lnTo>
                <a:lnTo>
                  <a:pt x="1891624" y="3055715"/>
                </a:lnTo>
                <a:lnTo>
                  <a:pt x="2359991" y="2587356"/>
                </a:lnTo>
                <a:lnTo>
                  <a:pt x="2359991" y="2525640"/>
                </a:lnTo>
                <a:close/>
                <a:moveTo>
                  <a:pt x="2942310" y="2057291"/>
                </a:moveTo>
                <a:lnTo>
                  <a:pt x="2470816" y="2528774"/>
                </a:lnTo>
                <a:lnTo>
                  <a:pt x="2470816" y="2584221"/>
                </a:lnTo>
                <a:lnTo>
                  <a:pt x="2942310" y="3055716"/>
                </a:lnTo>
                <a:lnTo>
                  <a:pt x="3410799" y="2587229"/>
                </a:lnTo>
                <a:lnTo>
                  <a:pt x="3410799" y="2525765"/>
                </a:lnTo>
                <a:close/>
                <a:moveTo>
                  <a:pt x="3992986" y="2057290"/>
                </a:moveTo>
                <a:lnTo>
                  <a:pt x="3521627" y="2528649"/>
                </a:lnTo>
                <a:lnTo>
                  <a:pt x="3521627" y="2584345"/>
                </a:lnTo>
                <a:lnTo>
                  <a:pt x="3992986" y="3055715"/>
                </a:lnTo>
                <a:lnTo>
                  <a:pt x="4461596" y="2587094"/>
                </a:lnTo>
                <a:lnTo>
                  <a:pt x="4461596" y="2525899"/>
                </a:lnTo>
                <a:close/>
                <a:moveTo>
                  <a:pt x="840944" y="2057289"/>
                </a:moveTo>
                <a:lnTo>
                  <a:pt x="369198" y="2529024"/>
                </a:lnTo>
                <a:lnTo>
                  <a:pt x="369198" y="2583969"/>
                </a:lnTo>
                <a:lnTo>
                  <a:pt x="840944" y="3055716"/>
                </a:lnTo>
                <a:lnTo>
                  <a:pt x="1309180" y="2587479"/>
                </a:lnTo>
                <a:lnTo>
                  <a:pt x="1309180" y="2525514"/>
                </a:lnTo>
                <a:close/>
                <a:moveTo>
                  <a:pt x="7145007" y="2057289"/>
                </a:moveTo>
                <a:lnTo>
                  <a:pt x="6674030" y="2528255"/>
                </a:lnTo>
                <a:lnTo>
                  <a:pt x="6674030" y="2584733"/>
                </a:lnTo>
                <a:lnTo>
                  <a:pt x="7145010" y="3055713"/>
                </a:lnTo>
                <a:lnTo>
                  <a:pt x="7614013" y="2586710"/>
                </a:lnTo>
                <a:lnTo>
                  <a:pt x="7614013" y="2526283"/>
                </a:lnTo>
                <a:close/>
                <a:moveTo>
                  <a:pt x="5043664" y="2057289"/>
                </a:moveTo>
                <a:lnTo>
                  <a:pt x="4572421" y="2528513"/>
                </a:lnTo>
                <a:lnTo>
                  <a:pt x="4572421" y="2584480"/>
                </a:lnTo>
                <a:lnTo>
                  <a:pt x="5043664" y="3055715"/>
                </a:lnTo>
                <a:lnTo>
                  <a:pt x="5512404" y="2586968"/>
                </a:lnTo>
                <a:lnTo>
                  <a:pt x="5512404" y="2526024"/>
                </a:lnTo>
                <a:close/>
                <a:moveTo>
                  <a:pt x="10297053" y="2057288"/>
                </a:moveTo>
                <a:lnTo>
                  <a:pt x="9826454" y="2527875"/>
                </a:lnTo>
                <a:lnTo>
                  <a:pt x="9826454" y="2585115"/>
                </a:lnTo>
                <a:lnTo>
                  <a:pt x="10297052" y="3055713"/>
                </a:lnTo>
                <a:lnTo>
                  <a:pt x="10766437" y="2586328"/>
                </a:lnTo>
                <a:lnTo>
                  <a:pt x="10766437" y="2526660"/>
                </a:lnTo>
                <a:close/>
                <a:moveTo>
                  <a:pt x="9246373" y="2057288"/>
                </a:moveTo>
                <a:lnTo>
                  <a:pt x="8775646" y="2528002"/>
                </a:lnTo>
                <a:lnTo>
                  <a:pt x="8775646" y="2584986"/>
                </a:lnTo>
                <a:lnTo>
                  <a:pt x="9246373" y="3055713"/>
                </a:lnTo>
                <a:lnTo>
                  <a:pt x="9715629" y="2586457"/>
                </a:lnTo>
                <a:lnTo>
                  <a:pt x="9715629" y="2526532"/>
                </a:lnTo>
                <a:close/>
                <a:moveTo>
                  <a:pt x="8195690" y="2057288"/>
                </a:moveTo>
                <a:lnTo>
                  <a:pt x="7724838" y="2528128"/>
                </a:lnTo>
                <a:lnTo>
                  <a:pt x="7724838" y="2584864"/>
                </a:lnTo>
                <a:lnTo>
                  <a:pt x="8195689" y="3055714"/>
                </a:lnTo>
                <a:lnTo>
                  <a:pt x="8664821" y="2586582"/>
                </a:lnTo>
                <a:lnTo>
                  <a:pt x="8664821" y="2526406"/>
                </a:lnTo>
                <a:close/>
                <a:moveTo>
                  <a:pt x="6094328" y="2057287"/>
                </a:moveTo>
                <a:lnTo>
                  <a:pt x="5623228" y="2528386"/>
                </a:lnTo>
                <a:lnTo>
                  <a:pt x="5623228" y="2584606"/>
                </a:lnTo>
                <a:lnTo>
                  <a:pt x="6094325" y="3055714"/>
                </a:lnTo>
                <a:lnTo>
                  <a:pt x="6563205" y="2586835"/>
                </a:lnTo>
                <a:lnTo>
                  <a:pt x="6563205" y="2526153"/>
                </a:lnTo>
                <a:close/>
                <a:moveTo>
                  <a:pt x="11347736" y="2057286"/>
                </a:moveTo>
                <a:lnTo>
                  <a:pt x="10877262" y="2527747"/>
                </a:lnTo>
                <a:lnTo>
                  <a:pt x="10877262" y="2585241"/>
                </a:lnTo>
                <a:lnTo>
                  <a:pt x="11347734" y="3055713"/>
                </a:lnTo>
                <a:lnTo>
                  <a:pt x="11817249" y="2586199"/>
                </a:lnTo>
                <a:lnTo>
                  <a:pt x="11817249" y="2526787"/>
                </a:lnTo>
                <a:close/>
                <a:moveTo>
                  <a:pt x="258363" y="1973449"/>
                </a:moveTo>
                <a:lnTo>
                  <a:pt x="369188" y="1973449"/>
                </a:lnTo>
                <a:lnTo>
                  <a:pt x="369188" y="2084274"/>
                </a:lnTo>
                <a:lnTo>
                  <a:pt x="258363" y="2084274"/>
                </a:lnTo>
                <a:close/>
                <a:moveTo>
                  <a:pt x="2359980" y="1973449"/>
                </a:moveTo>
                <a:lnTo>
                  <a:pt x="2470805" y="1973449"/>
                </a:lnTo>
                <a:lnTo>
                  <a:pt x="2470805" y="2084274"/>
                </a:lnTo>
                <a:lnTo>
                  <a:pt x="2359980" y="2084274"/>
                </a:lnTo>
                <a:close/>
                <a:moveTo>
                  <a:pt x="1309171" y="1973449"/>
                </a:moveTo>
                <a:lnTo>
                  <a:pt x="1419995" y="1973449"/>
                </a:lnTo>
                <a:lnTo>
                  <a:pt x="1419995" y="2084274"/>
                </a:lnTo>
                <a:lnTo>
                  <a:pt x="1309171" y="2084274"/>
                </a:lnTo>
                <a:close/>
                <a:moveTo>
                  <a:pt x="4461591" y="1973448"/>
                </a:moveTo>
                <a:lnTo>
                  <a:pt x="4572416" y="1973448"/>
                </a:lnTo>
                <a:lnTo>
                  <a:pt x="4572416" y="2084273"/>
                </a:lnTo>
                <a:lnTo>
                  <a:pt x="4461591" y="2084273"/>
                </a:lnTo>
                <a:close/>
                <a:moveTo>
                  <a:pt x="3410788" y="1973448"/>
                </a:moveTo>
                <a:lnTo>
                  <a:pt x="3521614" y="1973448"/>
                </a:lnTo>
                <a:lnTo>
                  <a:pt x="3521614" y="2084273"/>
                </a:lnTo>
                <a:lnTo>
                  <a:pt x="3410788" y="2084273"/>
                </a:lnTo>
                <a:close/>
                <a:moveTo>
                  <a:pt x="6563205" y="1973448"/>
                </a:moveTo>
                <a:lnTo>
                  <a:pt x="6674030" y="1973448"/>
                </a:lnTo>
                <a:lnTo>
                  <a:pt x="6674030" y="2084273"/>
                </a:lnTo>
                <a:lnTo>
                  <a:pt x="6563205" y="2084273"/>
                </a:lnTo>
                <a:close/>
                <a:moveTo>
                  <a:pt x="5512399" y="1973448"/>
                </a:moveTo>
                <a:lnTo>
                  <a:pt x="5623224" y="1973448"/>
                </a:lnTo>
                <a:lnTo>
                  <a:pt x="5623224" y="2084273"/>
                </a:lnTo>
                <a:lnTo>
                  <a:pt x="5512399" y="2084273"/>
                </a:lnTo>
                <a:close/>
                <a:moveTo>
                  <a:pt x="7614013" y="1973448"/>
                </a:moveTo>
                <a:lnTo>
                  <a:pt x="7724838" y="1973448"/>
                </a:lnTo>
                <a:lnTo>
                  <a:pt x="7724838" y="2084273"/>
                </a:lnTo>
                <a:lnTo>
                  <a:pt x="7614013" y="2084273"/>
                </a:lnTo>
                <a:close/>
                <a:moveTo>
                  <a:pt x="9715629" y="1973448"/>
                </a:moveTo>
                <a:lnTo>
                  <a:pt x="9826454" y="1973448"/>
                </a:lnTo>
                <a:lnTo>
                  <a:pt x="9826454" y="2084273"/>
                </a:lnTo>
                <a:lnTo>
                  <a:pt x="9715629" y="2084273"/>
                </a:lnTo>
                <a:close/>
                <a:moveTo>
                  <a:pt x="8664821" y="1973448"/>
                </a:moveTo>
                <a:lnTo>
                  <a:pt x="8775646" y="1973448"/>
                </a:lnTo>
                <a:lnTo>
                  <a:pt x="8775646" y="2084273"/>
                </a:lnTo>
                <a:lnTo>
                  <a:pt x="8664821" y="2084273"/>
                </a:lnTo>
                <a:close/>
                <a:moveTo>
                  <a:pt x="11817249" y="1973448"/>
                </a:moveTo>
                <a:lnTo>
                  <a:pt x="11928074" y="1973448"/>
                </a:lnTo>
                <a:lnTo>
                  <a:pt x="11928074" y="2084273"/>
                </a:lnTo>
                <a:lnTo>
                  <a:pt x="11817249" y="2084273"/>
                </a:lnTo>
                <a:close/>
                <a:moveTo>
                  <a:pt x="10766437" y="1973448"/>
                </a:moveTo>
                <a:lnTo>
                  <a:pt x="10877262" y="1973448"/>
                </a:lnTo>
                <a:lnTo>
                  <a:pt x="10877262" y="2084273"/>
                </a:lnTo>
                <a:lnTo>
                  <a:pt x="10766437" y="2084273"/>
                </a:lnTo>
                <a:close/>
                <a:moveTo>
                  <a:pt x="3441643" y="1557959"/>
                </a:moveTo>
                <a:lnTo>
                  <a:pt x="2968431" y="2031169"/>
                </a:lnTo>
                <a:lnTo>
                  <a:pt x="3437348" y="2500070"/>
                </a:lnTo>
                <a:lnTo>
                  <a:pt x="3497959" y="2500070"/>
                </a:lnTo>
                <a:lnTo>
                  <a:pt x="3966865" y="2031168"/>
                </a:lnTo>
                <a:lnTo>
                  <a:pt x="3493665" y="1557959"/>
                </a:lnTo>
                <a:close/>
                <a:moveTo>
                  <a:pt x="2390961" y="1557959"/>
                </a:moveTo>
                <a:lnTo>
                  <a:pt x="1917745" y="2031169"/>
                </a:lnTo>
                <a:lnTo>
                  <a:pt x="2386665" y="2500070"/>
                </a:lnTo>
                <a:lnTo>
                  <a:pt x="2447277" y="2500070"/>
                </a:lnTo>
                <a:lnTo>
                  <a:pt x="2916189" y="2031169"/>
                </a:lnTo>
                <a:lnTo>
                  <a:pt x="2442980" y="1557959"/>
                </a:lnTo>
                <a:close/>
                <a:moveTo>
                  <a:pt x="1340273" y="1557959"/>
                </a:moveTo>
                <a:lnTo>
                  <a:pt x="867066" y="2031167"/>
                </a:lnTo>
                <a:lnTo>
                  <a:pt x="1335980" y="2500070"/>
                </a:lnTo>
                <a:lnTo>
                  <a:pt x="1396589" y="2500070"/>
                </a:lnTo>
                <a:lnTo>
                  <a:pt x="1865501" y="2031169"/>
                </a:lnTo>
                <a:lnTo>
                  <a:pt x="1392293" y="1557959"/>
                </a:lnTo>
                <a:close/>
                <a:moveTo>
                  <a:pt x="5542986" y="1557958"/>
                </a:moveTo>
                <a:lnTo>
                  <a:pt x="5069790" y="2031167"/>
                </a:lnTo>
                <a:lnTo>
                  <a:pt x="5538694" y="2500070"/>
                </a:lnTo>
                <a:lnTo>
                  <a:pt x="5599302" y="2500070"/>
                </a:lnTo>
                <a:lnTo>
                  <a:pt x="6068206" y="2031166"/>
                </a:lnTo>
                <a:lnTo>
                  <a:pt x="5595011" y="1557958"/>
                </a:lnTo>
                <a:close/>
                <a:moveTo>
                  <a:pt x="4492305" y="1557958"/>
                </a:moveTo>
                <a:lnTo>
                  <a:pt x="4019109" y="2031168"/>
                </a:lnTo>
                <a:lnTo>
                  <a:pt x="4488010" y="2500070"/>
                </a:lnTo>
                <a:lnTo>
                  <a:pt x="4548620" y="2500070"/>
                </a:lnTo>
                <a:lnTo>
                  <a:pt x="5017539" y="2031167"/>
                </a:lnTo>
                <a:lnTo>
                  <a:pt x="4544326" y="1557958"/>
                </a:lnTo>
                <a:close/>
                <a:moveTo>
                  <a:pt x="7644337" y="1557958"/>
                </a:moveTo>
                <a:lnTo>
                  <a:pt x="7171129" y="2031167"/>
                </a:lnTo>
                <a:lnTo>
                  <a:pt x="7640044" y="2500070"/>
                </a:lnTo>
                <a:lnTo>
                  <a:pt x="7700653" y="2500070"/>
                </a:lnTo>
                <a:lnTo>
                  <a:pt x="8169569" y="2031167"/>
                </a:lnTo>
                <a:lnTo>
                  <a:pt x="7696361" y="1557958"/>
                </a:lnTo>
                <a:close/>
                <a:moveTo>
                  <a:pt x="6593656" y="1557958"/>
                </a:moveTo>
                <a:lnTo>
                  <a:pt x="6120450" y="2031165"/>
                </a:lnTo>
                <a:lnTo>
                  <a:pt x="6589366" y="2500070"/>
                </a:lnTo>
                <a:lnTo>
                  <a:pt x="6649970" y="2500070"/>
                </a:lnTo>
                <a:lnTo>
                  <a:pt x="7118885" y="2031167"/>
                </a:lnTo>
                <a:lnTo>
                  <a:pt x="6645676" y="1557958"/>
                </a:lnTo>
                <a:close/>
                <a:moveTo>
                  <a:pt x="9745703" y="1557958"/>
                </a:moveTo>
                <a:lnTo>
                  <a:pt x="9272494" y="2031167"/>
                </a:lnTo>
                <a:lnTo>
                  <a:pt x="9741408" y="2500070"/>
                </a:lnTo>
                <a:lnTo>
                  <a:pt x="9802016" y="2500070"/>
                </a:lnTo>
                <a:lnTo>
                  <a:pt x="10270931" y="2031167"/>
                </a:lnTo>
                <a:lnTo>
                  <a:pt x="9797723" y="1557958"/>
                </a:lnTo>
                <a:close/>
                <a:moveTo>
                  <a:pt x="8695019" y="1557958"/>
                </a:moveTo>
                <a:lnTo>
                  <a:pt x="8221812" y="2031166"/>
                </a:lnTo>
                <a:lnTo>
                  <a:pt x="8690730" y="2500070"/>
                </a:lnTo>
                <a:lnTo>
                  <a:pt x="8751334" y="2500070"/>
                </a:lnTo>
                <a:lnTo>
                  <a:pt x="9220250" y="2031166"/>
                </a:lnTo>
                <a:lnTo>
                  <a:pt x="8747043" y="1557958"/>
                </a:lnTo>
                <a:close/>
                <a:moveTo>
                  <a:pt x="10796383" y="1557958"/>
                </a:moveTo>
                <a:lnTo>
                  <a:pt x="10323175" y="2031166"/>
                </a:lnTo>
                <a:lnTo>
                  <a:pt x="10792091" y="2500070"/>
                </a:lnTo>
                <a:lnTo>
                  <a:pt x="10852696" y="2500070"/>
                </a:lnTo>
                <a:lnTo>
                  <a:pt x="11321614" y="2031164"/>
                </a:lnTo>
                <a:lnTo>
                  <a:pt x="10848409" y="1557958"/>
                </a:lnTo>
                <a:close/>
                <a:moveTo>
                  <a:pt x="783781" y="1447135"/>
                </a:moveTo>
                <a:lnTo>
                  <a:pt x="894606" y="1447135"/>
                </a:lnTo>
                <a:lnTo>
                  <a:pt x="894606" y="1557959"/>
                </a:lnTo>
                <a:lnTo>
                  <a:pt x="783781" y="1557959"/>
                </a:lnTo>
                <a:close/>
                <a:moveTo>
                  <a:pt x="1834586" y="1447134"/>
                </a:moveTo>
                <a:lnTo>
                  <a:pt x="1945411" y="1447134"/>
                </a:lnTo>
                <a:lnTo>
                  <a:pt x="1945411" y="1557959"/>
                </a:lnTo>
                <a:lnTo>
                  <a:pt x="1834586" y="1557959"/>
                </a:lnTo>
                <a:close/>
                <a:moveTo>
                  <a:pt x="4987002" y="1447134"/>
                </a:moveTo>
                <a:lnTo>
                  <a:pt x="5097832" y="1447134"/>
                </a:lnTo>
                <a:lnTo>
                  <a:pt x="5097832" y="1557958"/>
                </a:lnTo>
                <a:lnTo>
                  <a:pt x="4987002" y="1557958"/>
                </a:lnTo>
                <a:close/>
                <a:moveTo>
                  <a:pt x="3936204" y="1447134"/>
                </a:moveTo>
                <a:lnTo>
                  <a:pt x="4047028" y="1447134"/>
                </a:lnTo>
                <a:lnTo>
                  <a:pt x="4047028" y="1557959"/>
                </a:lnTo>
                <a:lnTo>
                  <a:pt x="3936204" y="1557959"/>
                </a:lnTo>
                <a:close/>
                <a:moveTo>
                  <a:pt x="2885398" y="1447134"/>
                </a:moveTo>
                <a:lnTo>
                  <a:pt x="2996224" y="1447134"/>
                </a:lnTo>
                <a:lnTo>
                  <a:pt x="2996224" y="1557959"/>
                </a:lnTo>
                <a:lnTo>
                  <a:pt x="2885398" y="1557959"/>
                </a:lnTo>
                <a:close/>
                <a:moveTo>
                  <a:pt x="6037801" y="1447133"/>
                </a:moveTo>
                <a:lnTo>
                  <a:pt x="6148626" y="1447133"/>
                </a:lnTo>
                <a:lnTo>
                  <a:pt x="6148626" y="1557958"/>
                </a:lnTo>
                <a:lnTo>
                  <a:pt x="6037801" y="1557958"/>
                </a:lnTo>
                <a:close/>
                <a:moveTo>
                  <a:pt x="9190225" y="1447133"/>
                </a:moveTo>
                <a:lnTo>
                  <a:pt x="9301050" y="1447133"/>
                </a:lnTo>
                <a:lnTo>
                  <a:pt x="9301050" y="1557958"/>
                </a:lnTo>
                <a:lnTo>
                  <a:pt x="9190225" y="1557958"/>
                </a:lnTo>
                <a:close/>
                <a:moveTo>
                  <a:pt x="8139417" y="1447133"/>
                </a:moveTo>
                <a:lnTo>
                  <a:pt x="8250242" y="1447133"/>
                </a:lnTo>
                <a:lnTo>
                  <a:pt x="8250242" y="1557958"/>
                </a:lnTo>
                <a:lnTo>
                  <a:pt x="8139417" y="1557958"/>
                </a:lnTo>
                <a:close/>
                <a:moveTo>
                  <a:pt x="7088609" y="1447133"/>
                </a:moveTo>
                <a:lnTo>
                  <a:pt x="7199434" y="1447133"/>
                </a:lnTo>
                <a:lnTo>
                  <a:pt x="7199434" y="1557958"/>
                </a:lnTo>
                <a:lnTo>
                  <a:pt x="7088609" y="1557958"/>
                </a:lnTo>
                <a:close/>
                <a:moveTo>
                  <a:pt x="10241033" y="1447133"/>
                </a:moveTo>
                <a:lnTo>
                  <a:pt x="10351858" y="1447133"/>
                </a:lnTo>
                <a:lnTo>
                  <a:pt x="10351858" y="1557957"/>
                </a:lnTo>
                <a:lnTo>
                  <a:pt x="10241033" y="1557957"/>
                </a:lnTo>
                <a:close/>
                <a:moveTo>
                  <a:pt x="11291841" y="1447133"/>
                </a:moveTo>
                <a:lnTo>
                  <a:pt x="11402666" y="1447133"/>
                </a:lnTo>
                <a:lnTo>
                  <a:pt x="11402666" y="1557957"/>
                </a:lnTo>
                <a:lnTo>
                  <a:pt x="11291841" y="1557957"/>
                </a:lnTo>
                <a:close/>
                <a:moveTo>
                  <a:pt x="2942310" y="1006607"/>
                </a:moveTo>
                <a:lnTo>
                  <a:pt x="2470820" y="1478100"/>
                </a:lnTo>
                <a:lnTo>
                  <a:pt x="2470820" y="1533556"/>
                </a:lnTo>
                <a:lnTo>
                  <a:pt x="2942310" y="2005047"/>
                </a:lnTo>
                <a:lnTo>
                  <a:pt x="3410804" y="1536556"/>
                </a:lnTo>
                <a:lnTo>
                  <a:pt x="3410804" y="1475099"/>
                </a:lnTo>
                <a:close/>
                <a:moveTo>
                  <a:pt x="1891623" y="1006607"/>
                </a:moveTo>
                <a:lnTo>
                  <a:pt x="1420008" y="1478224"/>
                </a:lnTo>
                <a:lnTo>
                  <a:pt x="1420008" y="1533431"/>
                </a:lnTo>
                <a:lnTo>
                  <a:pt x="1891623" y="2005047"/>
                </a:lnTo>
                <a:lnTo>
                  <a:pt x="2359996" y="1536681"/>
                </a:lnTo>
                <a:lnTo>
                  <a:pt x="2359996" y="1474975"/>
                </a:lnTo>
                <a:close/>
                <a:moveTo>
                  <a:pt x="840943" y="1006607"/>
                </a:moveTo>
                <a:lnTo>
                  <a:pt x="369202" y="1478351"/>
                </a:lnTo>
                <a:lnTo>
                  <a:pt x="369202" y="1533303"/>
                </a:lnTo>
                <a:lnTo>
                  <a:pt x="840944" y="2005046"/>
                </a:lnTo>
                <a:lnTo>
                  <a:pt x="1309184" y="1536806"/>
                </a:lnTo>
                <a:lnTo>
                  <a:pt x="1309184" y="1474850"/>
                </a:lnTo>
                <a:close/>
                <a:moveTo>
                  <a:pt x="3992987" y="1006606"/>
                </a:moveTo>
                <a:lnTo>
                  <a:pt x="3521631" y="1477974"/>
                </a:lnTo>
                <a:lnTo>
                  <a:pt x="3521631" y="1533680"/>
                </a:lnTo>
                <a:lnTo>
                  <a:pt x="3992986" y="2005046"/>
                </a:lnTo>
                <a:lnTo>
                  <a:pt x="4461598" y="1536423"/>
                </a:lnTo>
                <a:lnTo>
                  <a:pt x="4461598" y="1475230"/>
                </a:lnTo>
                <a:close/>
                <a:moveTo>
                  <a:pt x="6094326" y="1006605"/>
                </a:moveTo>
                <a:lnTo>
                  <a:pt x="5623230" y="1477714"/>
                </a:lnTo>
                <a:lnTo>
                  <a:pt x="5623230" y="1533934"/>
                </a:lnTo>
                <a:lnTo>
                  <a:pt x="6094328" y="2005044"/>
                </a:lnTo>
                <a:lnTo>
                  <a:pt x="6563205" y="1536166"/>
                </a:lnTo>
                <a:lnTo>
                  <a:pt x="6563205" y="1475487"/>
                </a:lnTo>
                <a:close/>
                <a:moveTo>
                  <a:pt x="9246371" y="1006604"/>
                </a:moveTo>
                <a:lnTo>
                  <a:pt x="8775646" y="1477332"/>
                </a:lnTo>
                <a:lnTo>
                  <a:pt x="8775646" y="1534319"/>
                </a:lnTo>
                <a:lnTo>
                  <a:pt x="9246371" y="2005045"/>
                </a:lnTo>
                <a:lnTo>
                  <a:pt x="9715629" y="1535786"/>
                </a:lnTo>
                <a:lnTo>
                  <a:pt x="9715629" y="1475864"/>
                </a:lnTo>
                <a:close/>
                <a:moveTo>
                  <a:pt x="5043669" y="1006604"/>
                </a:moveTo>
                <a:lnTo>
                  <a:pt x="4572422" y="1477843"/>
                </a:lnTo>
                <a:lnTo>
                  <a:pt x="4572422" y="1533811"/>
                </a:lnTo>
                <a:lnTo>
                  <a:pt x="5043664" y="2005045"/>
                </a:lnTo>
                <a:lnTo>
                  <a:pt x="5512407" y="1536296"/>
                </a:lnTo>
                <a:lnTo>
                  <a:pt x="5512407" y="1475351"/>
                </a:lnTo>
                <a:close/>
                <a:moveTo>
                  <a:pt x="11347735" y="1006604"/>
                </a:moveTo>
                <a:lnTo>
                  <a:pt x="10877262" y="1477079"/>
                </a:lnTo>
                <a:lnTo>
                  <a:pt x="10877262" y="1534567"/>
                </a:lnTo>
                <a:lnTo>
                  <a:pt x="11347736" y="2005041"/>
                </a:lnTo>
                <a:lnTo>
                  <a:pt x="11817249" y="1535528"/>
                </a:lnTo>
                <a:lnTo>
                  <a:pt x="11817249" y="1476120"/>
                </a:lnTo>
                <a:close/>
                <a:moveTo>
                  <a:pt x="8195690" y="1006604"/>
                </a:moveTo>
                <a:lnTo>
                  <a:pt x="7724838" y="1477458"/>
                </a:lnTo>
                <a:lnTo>
                  <a:pt x="7724838" y="1534191"/>
                </a:lnTo>
                <a:lnTo>
                  <a:pt x="8195691" y="2005044"/>
                </a:lnTo>
                <a:lnTo>
                  <a:pt x="8664821" y="1535914"/>
                </a:lnTo>
                <a:lnTo>
                  <a:pt x="8664821" y="1475736"/>
                </a:lnTo>
                <a:close/>
                <a:moveTo>
                  <a:pt x="7145009" y="1006604"/>
                </a:moveTo>
                <a:lnTo>
                  <a:pt x="6674030" y="1477584"/>
                </a:lnTo>
                <a:lnTo>
                  <a:pt x="6674030" y="1534069"/>
                </a:lnTo>
                <a:lnTo>
                  <a:pt x="7145007" y="2005046"/>
                </a:lnTo>
                <a:lnTo>
                  <a:pt x="7614013" y="1536039"/>
                </a:lnTo>
                <a:lnTo>
                  <a:pt x="7614013" y="1475610"/>
                </a:lnTo>
                <a:close/>
                <a:moveTo>
                  <a:pt x="10297056" y="1006603"/>
                </a:moveTo>
                <a:lnTo>
                  <a:pt x="9826454" y="1477207"/>
                </a:lnTo>
                <a:lnTo>
                  <a:pt x="9826454" y="1534445"/>
                </a:lnTo>
                <a:lnTo>
                  <a:pt x="10297053" y="2005045"/>
                </a:lnTo>
                <a:lnTo>
                  <a:pt x="10766437" y="1535660"/>
                </a:lnTo>
                <a:lnTo>
                  <a:pt x="10766437" y="1475986"/>
                </a:lnTo>
                <a:close/>
                <a:moveTo>
                  <a:pt x="258361" y="922634"/>
                </a:moveTo>
                <a:lnTo>
                  <a:pt x="369186" y="922634"/>
                </a:lnTo>
                <a:lnTo>
                  <a:pt x="369186" y="1033459"/>
                </a:lnTo>
                <a:lnTo>
                  <a:pt x="258361" y="1033459"/>
                </a:lnTo>
                <a:close/>
                <a:moveTo>
                  <a:pt x="2359977" y="922633"/>
                </a:moveTo>
                <a:lnTo>
                  <a:pt x="2470802" y="922633"/>
                </a:lnTo>
                <a:lnTo>
                  <a:pt x="2470802" y="1033458"/>
                </a:lnTo>
                <a:lnTo>
                  <a:pt x="2359977" y="1033458"/>
                </a:lnTo>
                <a:close/>
                <a:moveTo>
                  <a:pt x="1309169" y="922633"/>
                </a:moveTo>
                <a:lnTo>
                  <a:pt x="1419993" y="922633"/>
                </a:lnTo>
                <a:lnTo>
                  <a:pt x="1419993" y="1033458"/>
                </a:lnTo>
                <a:lnTo>
                  <a:pt x="1309169" y="1033458"/>
                </a:lnTo>
                <a:close/>
                <a:moveTo>
                  <a:pt x="5512398" y="922633"/>
                </a:moveTo>
                <a:lnTo>
                  <a:pt x="5623223" y="922633"/>
                </a:lnTo>
                <a:lnTo>
                  <a:pt x="5623223" y="1033458"/>
                </a:lnTo>
                <a:lnTo>
                  <a:pt x="5512398" y="1033458"/>
                </a:lnTo>
                <a:close/>
                <a:moveTo>
                  <a:pt x="4461591" y="922633"/>
                </a:moveTo>
                <a:lnTo>
                  <a:pt x="4572415" y="922633"/>
                </a:lnTo>
                <a:lnTo>
                  <a:pt x="4572415" y="1033458"/>
                </a:lnTo>
                <a:lnTo>
                  <a:pt x="4461591" y="1033458"/>
                </a:lnTo>
                <a:close/>
                <a:moveTo>
                  <a:pt x="3410785" y="922633"/>
                </a:moveTo>
                <a:lnTo>
                  <a:pt x="3521610" y="922633"/>
                </a:lnTo>
                <a:lnTo>
                  <a:pt x="3521610" y="1033458"/>
                </a:lnTo>
                <a:lnTo>
                  <a:pt x="3410785" y="1033458"/>
                </a:lnTo>
                <a:close/>
                <a:moveTo>
                  <a:pt x="7614013" y="922633"/>
                </a:moveTo>
                <a:lnTo>
                  <a:pt x="7724838" y="922633"/>
                </a:lnTo>
                <a:lnTo>
                  <a:pt x="7724838" y="1033458"/>
                </a:lnTo>
                <a:lnTo>
                  <a:pt x="7614013" y="1033458"/>
                </a:lnTo>
                <a:close/>
                <a:moveTo>
                  <a:pt x="6563205" y="922633"/>
                </a:moveTo>
                <a:lnTo>
                  <a:pt x="6674030" y="922633"/>
                </a:lnTo>
                <a:lnTo>
                  <a:pt x="6674030" y="1033458"/>
                </a:lnTo>
                <a:lnTo>
                  <a:pt x="6563205" y="1033458"/>
                </a:lnTo>
                <a:close/>
                <a:moveTo>
                  <a:pt x="10766437" y="922633"/>
                </a:moveTo>
                <a:lnTo>
                  <a:pt x="10877262" y="922633"/>
                </a:lnTo>
                <a:lnTo>
                  <a:pt x="10877262" y="1033458"/>
                </a:lnTo>
                <a:lnTo>
                  <a:pt x="10766437" y="1033458"/>
                </a:lnTo>
                <a:close/>
                <a:moveTo>
                  <a:pt x="9715629" y="922633"/>
                </a:moveTo>
                <a:lnTo>
                  <a:pt x="9826454" y="922633"/>
                </a:lnTo>
                <a:lnTo>
                  <a:pt x="9826454" y="1033458"/>
                </a:lnTo>
                <a:lnTo>
                  <a:pt x="9715629" y="1033458"/>
                </a:lnTo>
                <a:close/>
                <a:moveTo>
                  <a:pt x="8664821" y="922633"/>
                </a:moveTo>
                <a:lnTo>
                  <a:pt x="8775646" y="922633"/>
                </a:lnTo>
                <a:lnTo>
                  <a:pt x="8775646" y="1033458"/>
                </a:lnTo>
                <a:lnTo>
                  <a:pt x="8664821" y="1033458"/>
                </a:lnTo>
                <a:close/>
                <a:moveTo>
                  <a:pt x="11817249" y="922633"/>
                </a:moveTo>
                <a:lnTo>
                  <a:pt x="11928074" y="922633"/>
                </a:lnTo>
                <a:lnTo>
                  <a:pt x="11928074" y="1033458"/>
                </a:lnTo>
                <a:lnTo>
                  <a:pt x="11817249" y="1033458"/>
                </a:lnTo>
                <a:close/>
                <a:moveTo>
                  <a:pt x="1337485" y="510062"/>
                </a:moveTo>
                <a:lnTo>
                  <a:pt x="867065" y="980486"/>
                </a:lnTo>
                <a:lnTo>
                  <a:pt x="1333712" y="1447134"/>
                </a:lnTo>
                <a:lnTo>
                  <a:pt x="1398855" y="1447134"/>
                </a:lnTo>
                <a:lnTo>
                  <a:pt x="1865501" y="980486"/>
                </a:lnTo>
                <a:lnTo>
                  <a:pt x="1395081" y="510062"/>
                </a:lnTo>
                <a:close/>
                <a:moveTo>
                  <a:pt x="2388173" y="510062"/>
                </a:moveTo>
                <a:lnTo>
                  <a:pt x="1917745" y="980486"/>
                </a:lnTo>
                <a:lnTo>
                  <a:pt x="2384399" y="1447134"/>
                </a:lnTo>
                <a:lnTo>
                  <a:pt x="2449542" y="1447134"/>
                </a:lnTo>
                <a:lnTo>
                  <a:pt x="2916189" y="980486"/>
                </a:lnTo>
                <a:lnTo>
                  <a:pt x="2445767" y="510062"/>
                </a:lnTo>
                <a:close/>
                <a:moveTo>
                  <a:pt x="3438856" y="510062"/>
                </a:moveTo>
                <a:lnTo>
                  <a:pt x="2968432" y="980486"/>
                </a:lnTo>
                <a:lnTo>
                  <a:pt x="3435083" y="1447134"/>
                </a:lnTo>
                <a:lnTo>
                  <a:pt x="3500228" y="1447134"/>
                </a:lnTo>
                <a:lnTo>
                  <a:pt x="3966865" y="980485"/>
                </a:lnTo>
                <a:lnTo>
                  <a:pt x="3496454" y="510062"/>
                </a:lnTo>
                <a:close/>
                <a:moveTo>
                  <a:pt x="4489518" y="510062"/>
                </a:moveTo>
                <a:lnTo>
                  <a:pt x="4019109" y="980485"/>
                </a:lnTo>
                <a:lnTo>
                  <a:pt x="4485744" y="1447134"/>
                </a:lnTo>
                <a:lnTo>
                  <a:pt x="4550887" y="1447134"/>
                </a:lnTo>
                <a:lnTo>
                  <a:pt x="5017543" y="980483"/>
                </a:lnTo>
                <a:lnTo>
                  <a:pt x="4547118" y="510062"/>
                </a:lnTo>
                <a:close/>
                <a:moveTo>
                  <a:pt x="5540201" y="510062"/>
                </a:moveTo>
                <a:lnTo>
                  <a:pt x="5069792" y="980483"/>
                </a:lnTo>
                <a:lnTo>
                  <a:pt x="5536431" y="1447134"/>
                </a:lnTo>
                <a:lnTo>
                  <a:pt x="5601567" y="1447134"/>
                </a:lnTo>
                <a:lnTo>
                  <a:pt x="6068204" y="980484"/>
                </a:lnTo>
                <a:lnTo>
                  <a:pt x="5597797" y="510062"/>
                </a:lnTo>
                <a:close/>
                <a:moveTo>
                  <a:pt x="6590867" y="510062"/>
                </a:moveTo>
                <a:lnTo>
                  <a:pt x="6120447" y="980484"/>
                </a:lnTo>
                <a:lnTo>
                  <a:pt x="6587095" y="1447133"/>
                </a:lnTo>
                <a:lnTo>
                  <a:pt x="6652238" y="1447133"/>
                </a:lnTo>
                <a:lnTo>
                  <a:pt x="7118887" y="980483"/>
                </a:lnTo>
                <a:lnTo>
                  <a:pt x="6648468" y="510062"/>
                </a:lnTo>
                <a:close/>
                <a:moveTo>
                  <a:pt x="7641550" y="510061"/>
                </a:moveTo>
                <a:lnTo>
                  <a:pt x="7171131" y="980482"/>
                </a:lnTo>
                <a:lnTo>
                  <a:pt x="7637780" y="1447133"/>
                </a:lnTo>
                <a:lnTo>
                  <a:pt x="7702919" y="1447133"/>
                </a:lnTo>
                <a:lnTo>
                  <a:pt x="8169568" y="980483"/>
                </a:lnTo>
                <a:lnTo>
                  <a:pt x="7699149" y="510061"/>
                </a:lnTo>
                <a:close/>
                <a:moveTo>
                  <a:pt x="8692232" y="510061"/>
                </a:moveTo>
                <a:lnTo>
                  <a:pt x="8221811" y="980484"/>
                </a:lnTo>
                <a:lnTo>
                  <a:pt x="8688459" y="1447133"/>
                </a:lnTo>
                <a:lnTo>
                  <a:pt x="8753603" y="1447133"/>
                </a:lnTo>
                <a:lnTo>
                  <a:pt x="9220250" y="980484"/>
                </a:lnTo>
                <a:lnTo>
                  <a:pt x="8749829" y="510061"/>
                </a:lnTo>
                <a:close/>
                <a:moveTo>
                  <a:pt x="10793597" y="510061"/>
                </a:moveTo>
                <a:lnTo>
                  <a:pt x="10323178" y="980482"/>
                </a:lnTo>
                <a:lnTo>
                  <a:pt x="10789828" y="1447133"/>
                </a:lnTo>
                <a:lnTo>
                  <a:pt x="10854964" y="1447133"/>
                </a:lnTo>
                <a:lnTo>
                  <a:pt x="11321613" y="980483"/>
                </a:lnTo>
                <a:lnTo>
                  <a:pt x="10851193" y="510061"/>
                </a:lnTo>
                <a:close/>
                <a:moveTo>
                  <a:pt x="9742913" y="510061"/>
                </a:moveTo>
                <a:lnTo>
                  <a:pt x="9272493" y="980483"/>
                </a:lnTo>
                <a:lnTo>
                  <a:pt x="9739141" y="1447133"/>
                </a:lnTo>
                <a:lnTo>
                  <a:pt x="9804283" y="1447133"/>
                </a:lnTo>
                <a:lnTo>
                  <a:pt x="10270933" y="980481"/>
                </a:lnTo>
                <a:lnTo>
                  <a:pt x="9800515" y="510061"/>
                </a:lnTo>
                <a:close/>
                <a:moveTo>
                  <a:pt x="783785" y="399238"/>
                </a:moveTo>
                <a:lnTo>
                  <a:pt x="894609" y="399238"/>
                </a:lnTo>
                <a:lnTo>
                  <a:pt x="894609" y="510062"/>
                </a:lnTo>
                <a:lnTo>
                  <a:pt x="783785" y="510062"/>
                </a:lnTo>
                <a:close/>
                <a:moveTo>
                  <a:pt x="2885401" y="399237"/>
                </a:moveTo>
                <a:lnTo>
                  <a:pt x="2996227" y="399237"/>
                </a:lnTo>
                <a:lnTo>
                  <a:pt x="2996227" y="510062"/>
                </a:lnTo>
                <a:lnTo>
                  <a:pt x="2885401" y="510062"/>
                </a:lnTo>
                <a:close/>
                <a:moveTo>
                  <a:pt x="1834590" y="399237"/>
                </a:moveTo>
                <a:lnTo>
                  <a:pt x="1945415" y="399237"/>
                </a:lnTo>
                <a:lnTo>
                  <a:pt x="1945415" y="510062"/>
                </a:lnTo>
                <a:lnTo>
                  <a:pt x="1834590" y="510062"/>
                </a:lnTo>
                <a:close/>
                <a:moveTo>
                  <a:pt x="3936208" y="399237"/>
                </a:moveTo>
                <a:lnTo>
                  <a:pt x="4047032" y="399237"/>
                </a:lnTo>
                <a:lnTo>
                  <a:pt x="4047032" y="510062"/>
                </a:lnTo>
                <a:lnTo>
                  <a:pt x="3936208" y="510062"/>
                </a:lnTo>
                <a:close/>
                <a:moveTo>
                  <a:pt x="4987004" y="399237"/>
                </a:moveTo>
                <a:lnTo>
                  <a:pt x="5097834" y="399237"/>
                </a:lnTo>
                <a:lnTo>
                  <a:pt x="5097834" y="510062"/>
                </a:lnTo>
                <a:lnTo>
                  <a:pt x="4987004" y="510062"/>
                </a:lnTo>
                <a:close/>
                <a:moveTo>
                  <a:pt x="6037802" y="399237"/>
                </a:moveTo>
                <a:lnTo>
                  <a:pt x="6148626" y="399237"/>
                </a:lnTo>
                <a:lnTo>
                  <a:pt x="6148626" y="510062"/>
                </a:lnTo>
                <a:lnTo>
                  <a:pt x="6037802" y="510062"/>
                </a:lnTo>
                <a:close/>
                <a:moveTo>
                  <a:pt x="7088609" y="399237"/>
                </a:moveTo>
                <a:lnTo>
                  <a:pt x="7199434" y="399237"/>
                </a:lnTo>
                <a:lnTo>
                  <a:pt x="7199434" y="510061"/>
                </a:lnTo>
                <a:lnTo>
                  <a:pt x="7088609" y="510061"/>
                </a:lnTo>
                <a:close/>
                <a:moveTo>
                  <a:pt x="8139417" y="399237"/>
                </a:moveTo>
                <a:lnTo>
                  <a:pt x="8250242" y="399237"/>
                </a:lnTo>
                <a:lnTo>
                  <a:pt x="8250242" y="510061"/>
                </a:lnTo>
                <a:lnTo>
                  <a:pt x="8139417" y="510061"/>
                </a:lnTo>
                <a:close/>
                <a:moveTo>
                  <a:pt x="9190225" y="399236"/>
                </a:moveTo>
                <a:lnTo>
                  <a:pt x="9301050" y="399236"/>
                </a:lnTo>
                <a:lnTo>
                  <a:pt x="9301050" y="510061"/>
                </a:lnTo>
                <a:lnTo>
                  <a:pt x="9190225" y="510061"/>
                </a:lnTo>
                <a:close/>
                <a:moveTo>
                  <a:pt x="10241033" y="399236"/>
                </a:moveTo>
                <a:lnTo>
                  <a:pt x="10351858" y="399236"/>
                </a:lnTo>
                <a:lnTo>
                  <a:pt x="10351858" y="510061"/>
                </a:lnTo>
                <a:lnTo>
                  <a:pt x="10241033" y="510061"/>
                </a:lnTo>
                <a:close/>
                <a:moveTo>
                  <a:pt x="11291841" y="399236"/>
                </a:moveTo>
                <a:lnTo>
                  <a:pt x="11402666" y="399236"/>
                </a:lnTo>
                <a:lnTo>
                  <a:pt x="11402666" y="510061"/>
                </a:lnTo>
                <a:lnTo>
                  <a:pt x="11291841" y="510061"/>
                </a:lnTo>
                <a:close/>
                <a:moveTo>
                  <a:pt x="6138405" y="0"/>
                </a:moveTo>
                <a:lnTo>
                  <a:pt x="6190649" y="0"/>
                </a:lnTo>
                <a:lnTo>
                  <a:pt x="6589887" y="399237"/>
                </a:lnTo>
                <a:lnTo>
                  <a:pt x="6649449" y="399237"/>
                </a:lnTo>
                <a:lnTo>
                  <a:pt x="7048684" y="2"/>
                </a:lnTo>
                <a:lnTo>
                  <a:pt x="7100928" y="2"/>
                </a:lnTo>
                <a:lnTo>
                  <a:pt x="6674030" y="426899"/>
                </a:lnTo>
                <a:lnTo>
                  <a:pt x="6674030" y="483379"/>
                </a:lnTo>
                <a:lnTo>
                  <a:pt x="7145009" y="954361"/>
                </a:lnTo>
                <a:lnTo>
                  <a:pt x="7614013" y="485355"/>
                </a:lnTo>
                <a:lnTo>
                  <a:pt x="7614013" y="424926"/>
                </a:lnTo>
                <a:lnTo>
                  <a:pt x="7189086" y="0"/>
                </a:lnTo>
                <a:lnTo>
                  <a:pt x="7241329" y="0"/>
                </a:lnTo>
                <a:lnTo>
                  <a:pt x="7640566" y="399237"/>
                </a:lnTo>
                <a:lnTo>
                  <a:pt x="7700131" y="399237"/>
                </a:lnTo>
                <a:lnTo>
                  <a:pt x="8099367" y="1"/>
                </a:lnTo>
                <a:lnTo>
                  <a:pt x="8151611" y="1"/>
                </a:lnTo>
                <a:lnTo>
                  <a:pt x="7724838" y="426774"/>
                </a:lnTo>
                <a:lnTo>
                  <a:pt x="7724838" y="483508"/>
                </a:lnTo>
                <a:lnTo>
                  <a:pt x="8195689" y="954363"/>
                </a:lnTo>
                <a:lnTo>
                  <a:pt x="8664821" y="485229"/>
                </a:lnTo>
                <a:lnTo>
                  <a:pt x="8664821" y="425053"/>
                </a:lnTo>
                <a:lnTo>
                  <a:pt x="8239767" y="0"/>
                </a:lnTo>
                <a:lnTo>
                  <a:pt x="8292011" y="0"/>
                </a:lnTo>
                <a:lnTo>
                  <a:pt x="8691248" y="399236"/>
                </a:lnTo>
                <a:lnTo>
                  <a:pt x="8750812" y="399236"/>
                </a:lnTo>
                <a:lnTo>
                  <a:pt x="9150049" y="1"/>
                </a:lnTo>
                <a:lnTo>
                  <a:pt x="9202293" y="1"/>
                </a:lnTo>
                <a:lnTo>
                  <a:pt x="8775646" y="426647"/>
                </a:lnTo>
                <a:lnTo>
                  <a:pt x="8775646" y="483635"/>
                </a:lnTo>
                <a:lnTo>
                  <a:pt x="9246372" y="954363"/>
                </a:lnTo>
                <a:lnTo>
                  <a:pt x="9715629" y="485103"/>
                </a:lnTo>
                <a:lnTo>
                  <a:pt x="9715629" y="425175"/>
                </a:lnTo>
                <a:lnTo>
                  <a:pt x="9290453" y="0"/>
                </a:lnTo>
                <a:lnTo>
                  <a:pt x="9342696" y="0"/>
                </a:lnTo>
                <a:lnTo>
                  <a:pt x="9741934" y="399236"/>
                </a:lnTo>
                <a:lnTo>
                  <a:pt x="9801496" y="399236"/>
                </a:lnTo>
                <a:lnTo>
                  <a:pt x="10200732" y="1"/>
                </a:lnTo>
                <a:lnTo>
                  <a:pt x="10252974" y="1"/>
                </a:lnTo>
                <a:lnTo>
                  <a:pt x="9826454" y="426520"/>
                </a:lnTo>
                <a:lnTo>
                  <a:pt x="9826454" y="483756"/>
                </a:lnTo>
                <a:lnTo>
                  <a:pt x="10297055" y="954360"/>
                </a:lnTo>
                <a:lnTo>
                  <a:pt x="10766437" y="484975"/>
                </a:lnTo>
                <a:lnTo>
                  <a:pt x="10766437" y="425305"/>
                </a:lnTo>
                <a:lnTo>
                  <a:pt x="10341131" y="0"/>
                </a:lnTo>
                <a:lnTo>
                  <a:pt x="10393375" y="0"/>
                </a:lnTo>
                <a:lnTo>
                  <a:pt x="10792612" y="399236"/>
                </a:lnTo>
                <a:lnTo>
                  <a:pt x="10852176" y="399236"/>
                </a:lnTo>
                <a:lnTo>
                  <a:pt x="11251411" y="3"/>
                </a:lnTo>
                <a:lnTo>
                  <a:pt x="11303657" y="3"/>
                </a:lnTo>
                <a:lnTo>
                  <a:pt x="10877262" y="426397"/>
                </a:lnTo>
                <a:lnTo>
                  <a:pt x="10877262" y="483887"/>
                </a:lnTo>
                <a:lnTo>
                  <a:pt x="11347735" y="954362"/>
                </a:lnTo>
                <a:lnTo>
                  <a:pt x="11817249" y="484846"/>
                </a:lnTo>
                <a:lnTo>
                  <a:pt x="11817249" y="425436"/>
                </a:lnTo>
                <a:lnTo>
                  <a:pt x="11391812" y="0"/>
                </a:lnTo>
                <a:lnTo>
                  <a:pt x="11444056" y="0"/>
                </a:lnTo>
                <a:lnTo>
                  <a:pt x="11843293" y="399236"/>
                </a:lnTo>
                <a:lnTo>
                  <a:pt x="11902859" y="399236"/>
                </a:lnTo>
                <a:lnTo>
                  <a:pt x="12191973" y="110123"/>
                </a:lnTo>
                <a:lnTo>
                  <a:pt x="12191973" y="162366"/>
                </a:lnTo>
                <a:lnTo>
                  <a:pt x="11928074" y="426265"/>
                </a:lnTo>
                <a:lnTo>
                  <a:pt x="11928074" y="484017"/>
                </a:lnTo>
                <a:lnTo>
                  <a:pt x="12191974" y="747926"/>
                </a:lnTo>
                <a:lnTo>
                  <a:pt x="12191974" y="800166"/>
                </a:lnTo>
                <a:lnTo>
                  <a:pt x="11901874" y="510061"/>
                </a:lnTo>
                <a:lnTo>
                  <a:pt x="11844278" y="510061"/>
                </a:lnTo>
                <a:lnTo>
                  <a:pt x="11373857" y="980483"/>
                </a:lnTo>
                <a:lnTo>
                  <a:pt x="11840505" y="1447132"/>
                </a:lnTo>
                <a:lnTo>
                  <a:pt x="11905645" y="1447132"/>
                </a:lnTo>
                <a:lnTo>
                  <a:pt x="12191976" y="1160803"/>
                </a:lnTo>
                <a:lnTo>
                  <a:pt x="12191976" y="1213046"/>
                </a:lnTo>
                <a:lnTo>
                  <a:pt x="11928074" y="1476947"/>
                </a:lnTo>
                <a:lnTo>
                  <a:pt x="11928074" y="1534702"/>
                </a:lnTo>
                <a:lnTo>
                  <a:pt x="12191975" y="1798604"/>
                </a:lnTo>
                <a:lnTo>
                  <a:pt x="12191975" y="1850847"/>
                </a:lnTo>
                <a:lnTo>
                  <a:pt x="11899087" y="1557957"/>
                </a:lnTo>
                <a:lnTo>
                  <a:pt x="11847063" y="1557957"/>
                </a:lnTo>
                <a:lnTo>
                  <a:pt x="11373858" y="2031163"/>
                </a:lnTo>
                <a:lnTo>
                  <a:pt x="11842778" y="2500070"/>
                </a:lnTo>
                <a:lnTo>
                  <a:pt x="11903378" y="2500070"/>
                </a:lnTo>
                <a:lnTo>
                  <a:pt x="12191975" y="2211473"/>
                </a:lnTo>
                <a:lnTo>
                  <a:pt x="12191974" y="2263716"/>
                </a:lnTo>
                <a:lnTo>
                  <a:pt x="11928074" y="2527616"/>
                </a:lnTo>
                <a:lnTo>
                  <a:pt x="11928074" y="2585366"/>
                </a:lnTo>
                <a:lnTo>
                  <a:pt x="12191978" y="2849270"/>
                </a:lnTo>
                <a:lnTo>
                  <a:pt x="12191977" y="2901515"/>
                </a:lnTo>
                <a:lnTo>
                  <a:pt x="11901357" y="2610895"/>
                </a:lnTo>
                <a:lnTo>
                  <a:pt x="11844795" y="2610895"/>
                </a:lnTo>
                <a:lnTo>
                  <a:pt x="11373856" y="3081835"/>
                </a:lnTo>
                <a:lnTo>
                  <a:pt x="11843230" y="3551209"/>
                </a:lnTo>
                <a:lnTo>
                  <a:pt x="11902922" y="3551209"/>
                </a:lnTo>
                <a:lnTo>
                  <a:pt x="12191974" y="3262156"/>
                </a:lnTo>
                <a:lnTo>
                  <a:pt x="12191974" y="3314400"/>
                </a:lnTo>
                <a:lnTo>
                  <a:pt x="11928074" y="3578299"/>
                </a:lnTo>
                <a:lnTo>
                  <a:pt x="11928074" y="3636053"/>
                </a:lnTo>
                <a:lnTo>
                  <a:pt x="12191975" y="3899954"/>
                </a:lnTo>
                <a:lnTo>
                  <a:pt x="12191975" y="3952198"/>
                </a:lnTo>
                <a:lnTo>
                  <a:pt x="11901811" y="3662034"/>
                </a:lnTo>
                <a:lnTo>
                  <a:pt x="11844339" y="3662034"/>
                </a:lnTo>
                <a:lnTo>
                  <a:pt x="11373856" y="4132518"/>
                </a:lnTo>
                <a:lnTo>
                  <a:pt x="11813331" y="4571992"/>
                </a:lnTo>
                <a:lnTo>
                  <a:pt x="11761089" y="4571991"/>
                </a:lnTo>
                <a:lnTo>
                  <a:pt x="11347736" y="4158638"/>
                </a:lnTo>
                <a:lnTo>
                  <a:pt x="10934382" y="4571992"/>
                </a:lnTo>
                <a:lnTo>
                  <a:pt x="10882138" y="4571992"/>
                </a:lnTo>
                <a:lnTo>
                  <a:pt x="11321614" y="4132516"/>
                </a:lnTo>
                <a:lnTo>
                  <a:pt x="10851132" y="3662034"/>
                </a:lnTo>
                <a:lnTo>
                  <a:pt x="10793656" y="3662034"/>
                </a:lnTo>
                <a:lnTo>
                  <a:pt x="10323175" y="4132515"/>
                </a:lnTo>
                <a:lnTo>
                  <a:pt x="10762651" y="4571991"/>
                </a:lnTo>
                <a:lnTo>
                  <a:pt x="10710406" y="4571992"/>
                </a:lnTo>
                <a:lnTo>
                  <a:pt x="10297052" y="4158638"/>
                </a:lnTo>
                <a:lnTo>
                  <a:pt x="9883699" y="4571992"/>
                </a:lnTo>
                <a:lnTo>
                  <a:pt x="9831456" y="4571992"/>
                </a:lnTo>
                <a:lnTo>
                  <a:pt x="10270931" y="4132517"/>
                </a:lnTo>
                <a:lnTo>
                  <a:pt x="9800448" y="3662034"/>
                </a:lnTo>
                <a:lnTo>
                  <a:pt x="9742974" y="3662034"/>
                </a:lnTo>
                <a:lnTo>
                  <a:pt x="9272491" y="4132517"/>
                </a:lnTo>
                <a:lnTo>
                  <a:pt x="9711968" y="4571993"/>
                </a:lnTo>
                <a:lnTo>
                  <a:pt x="9659723" y="4571993"/>
                </a:lnTo>
                <a:lnTo>
                  <a:pt x="9246369" y="4158639"/>
                </a:lnTo>
                <a:lnTo>
                  <a:pt x="8833016" y="4571992"/>
                </a:lnTo>
                <a:lnTo>
                  <a:pt x="8780772" y="4571992"/>
                </a:lnTo>
                <a:lnTo>
                  <a:pt x="9220247" y="4132517"/>
                </a:lnTo>
                <a:lnTo>
                  <a:pt x="8749764" y="3662034"/>
                </a:lnTo>
                <a:lnTo>
                  <a:pt x="8692294" y="3662034"/>
                </a:lnTo>
                <a:lnTo>
                  <a:pt x="8221812" y="4132516"/>
                </a:lnTo>
                <a:lnTo>
                  <a:pt x="8661288" y="4571992"/>
                </a:lnTo>
                <a:lnTo>
                  <a:pt x="8609042" y="4571992"/>
                </a:lnTo>
                <a:lnTo>
                  <a:pt x="8195689" y="4158639"/>
                </a:lnTo>
                <a:lnTo>
                  <a:pt x="7782334" y="4571994"/>
                </a:lnTo>
                <a:lnTo>
                  <a:pt x="7730092" y="4571994"/>
                </a:lnTo>
                <a:lnTo>
                  <a:pt x="8169568" y="4132518"/>
                </a:lnTo>
                <a:lnTo>
                  <a:pt x="7699085" y="3662034"/>
                </a:lnTo>
                <a:lnTo>
                  <a:pt x="7641614" y="3662034"/>
                </a:lnTo>
                <a:lnTo>
                  <a:pt x="7171129" y="4132518"/>
                </a:lnTo>
                <a:lnTo>
                  <a:pt x="7610604" y="4571993"/>
                </a:lnTo>
                <a:lnTo>
                  <a:pt x="7558360" y="4571993"/>
                </a:lnTo>
                <a:lnTo>
                  <a:pt x="7145007" y="4158640"/>
                </a:lnTo>
                <a:lnTo>
                  <a:pt x="6731655" y="4571993"/>
                </a:lnTo>
                <a:lnTo>
                  <a:pt x="6679410" y="4571993"/>
                </a:lnTo>
                <a:lnTo>
                  <a:pt x="7118885" y="4132518"/>
                </a:lnTo>
                <a:lnTo>
                  <a:pt x="6648402" y="3662034"/>
                </a:lnTo>
                <a:lnTo>
                  <a:pt x="6590932" y="3662034"/>
                </a:lnTo>
                <a:lnTo>
                  <a:pt x="6120448" y="4132519"/>
                </a:lnTo>
                <a:lnTo>
                  <a:pt x="6559922" y="4571993"/>
                </a:lnTo>
                <a:lnTo>
                  <a:pt x="6507678" y="4571993"/>
                </a:lnTo>
                <a:lnTo>
                  <a:pt x="6094326" y="4158641"/>
                </a:lnTo>
                <a:lnTo>
                  <a:pt x="5680985" y="4571992"/>
                </a:lnTo>
                <a:lnTo>
                  <a:pt x="5628744" y="4571992"/>
                </a:lnTo>
                <a:lnTo>
                  <a:pt x="6068205" y="4132519"/>
                </a:lnTo>
                <a:lnTo>
                  <a:pt x="5597731" y="3662034"/>
                </a:lnTo>
                <a:lnTo>
                  <a:pt x="5540263" y="3662034"/>
                </a:lnTo>
                <a:lnTo>
                  <a:pt x="5069789" y="4132518"/>
                </a:lnTo>
                <a:lnTo>
                  <a:pt x="5509253" y="4571993"/>
                </a:lnTo>
                <a:lnTo>
                  <a:pt x="5457012" y="4571993"/>
                </a:lnTo>
                <a:lnTo>
                  <a:pt x="5043664" y="4158640"/>
                </a:lnTo>
                <a:lnTo>
                  <a:pt x="4630303" y="4571992"/>
                </a:lnTo>
                <a:lnTo>
                  <a:pt x="4578059" y="4571992"/>
                </a:lnTo>
                <a:lnTo>
                  <a:pt x="5017539" y="4132518"/>
                </a:lnTo>
                <a:lnTo>
                  <a:pt x="4547049" y="3662034"/>
                </a:lnTo>
                <a:lnTo>
                  <a:pt x="4489581" y="3662034"/>
                </a:lnTo>
                <a:lnTo>
                  <a:pt x="4019108" y="4132519"/>
                </a:lnTo>
                <a:lnTo>
                  <a:pt x="4458568" y="4571993"/>
                </a:lnTo>
                <a:lnTo>
                  <a:pt x="4406323" y="4571993"/>
                </a:lnTo>
                <a:lnTo>
                  <a:pt x="3992985" y="4158641"/>
                </a:lnTo>
                <a:lnTo>
                  <a:pt x="3579645" y="4571992"/>
                </a:lnTo>
                <a:lnTo>
                  <a:pt x="3527403" y="4571992"/>
                </a:lnTo>
                <a:lnTo>
                  <a:pt x="3966864" y="4132520"/>
                </a:lnTo>
                <a:lnTo>
                  <a:pt x="3496388" y="3662034"/>
                </a:lnTo>
                <a:lnTo>
                  <a:pt x="3438920" y="3662034"/>
                </a:lnTo>
                <a:lnTo>
                  <a:pt x="2968432" y="4132519"/>
                </a:lnTo>
                <a:lnTo>
                  <a:pt x="3407908" y="4571992"/>
                </a:lnTo>
                <a:lnTo>
                  <a:pt x="3355663" y="4571992"/>
                </a:lnTo>
                <a:lnTo>
                  <a:pt x="2942311" y="4158641"/>
                </a:lnTo>
                <a:lnTo>
                  <a:pt x="2528961" y="4571991"/>
                </a:lnTo>
                <a:lnTo>
                  <a:pt x="2476717" y="4571991"/>
                </a:lnTo>
                <a:lnTo>
                  <a:pt x="2916189" y="4132519"/>
                </a:lnTo>
                <a:lnTo>
                  <a:pt x="2445706" y="3662034"/>
                </a:lnTo>
                <a:lnTo>
                  <a:pt x="2388237" y="3662034"/>
                </a:lnTo>
                <a:lnTo>
                  <a:pt x="1917745" y="4132520"/>
                </a:lnTo>
                <a:lnTo>
                  <a:pt x="2357225" y="4571992"/>
                </a:lnTo>
                <a:lnTo>
                  <a:pt x="2304981" y="4571993"/>
                </a:lnTo>
                <a:lnTo>
                  <a:pt x="1891623" y="4158642"/>
                </a:lnTo>
                <a:lnTo>
                  <a:pt x="1478275" y="4571991"/>
                </a:lnTo>
                <a:lnTo>
                  <a:pt x="1426031" y="4571991"/>
                </a:lnTo>
                <a:lnTo>
                  <a:pt x="1865501" y="4132520"/>
                </a:lnTo>
                <a:lnTo>
                  <a:pt x="1395017" y="3662034"/>
                </a:lnTo>
                <a:lnTo>
                  <a:pt x="1337551" y="3662034"/>
                </a:lnTo>
                <a:lnTo>
                  <a:pt x="867066" y="4132521"/>
                </a:lnTo>
                <a:lnTo>
                  <a:pt x="1306536" y="4571992"/>
                </a:lnTo>
                <a:lnTo>
                  <a:pt x="1254292" y="4571992"/>
                </a:lnTo>
                <a:lnTo>
                  <a:pt x="840944" y="4158643"/>
                </a:lnTo>
                <a:lnTo>
                  <a:pt x="427595" y="4571993"/>
                </a:lnTo>
                <a:lnTo>
                  <a:pt x="375351" y="4571993"/>
                </a:lnTo>
                <a:lnTo>
                  <a:pt x="814822" y="4132521"/>
                </a:lnTo>
                <a:lnTo>
                  <a:pt x="344336" y="3662034"/>
                </a:lnTo>
                <a:lnTo>
                  <a:pt x="286870" y="3662034"/>
                </a:lnTo>
                <a:lnTo>
                  <a:pt x="5" y="3948900"/>
                </a:lnTo>
                <a:lnTo>
                  <a:pt x="5" y="3896656"/>
                </a:lnTo>
                <a:lnTo>
                  <a:pt x="258369" y="3638291"/>
                </a:lnTo>
                <a:lnTo>
                  <a:pt x="258369" y="3576066"/>
                </a:lnTo>
                <a:lnTo>
                  <a:pt x="1" y="3317698"/>
                </a:lnTo>
                <a:lnTo>
                  <a:pt x="1" y="3265454"/>
                </a:lnTo>
                <a:lnTo>
                  <a:pt x="285756" y="3551209"/>
                </a:lnTo>
                <a:lnTo>
                  <a:pt x="345451" y="3551209"/>
                </a:lnTo>
                <a:lnTo>
                  <a:pt x="814822" y="3081838"/>
                </a:lnTo>
                <a:lnTo>
                  <a:pt x="343880" y="2610895"/>
                </a:lnTo>
                <a:lnTo>
                  <a:pt x="287328" y="2610895"/>
                </a:lnTo>
                <a:lnTo>
                  <a:pt x="6" y="2898217"/>
                </a:lnTo>
                <a:lnTo>
                  <a:pt x="6" y="2845973"/>
                </a:lnTo>
                <a:lnTo>
                  <a:pt x="258373" y="2587605"/>
                </a:lnTo>
                <a:lnTo>
                  <a:pt x="258373" y="2525388"/>
                </a:lnTo>
                <a:lnTo>
                  <a:pt x="1" y="2267015"/>
                </a:lnTo>
                <a:lnTo>
                  <a:pt x="0" y="2214770"/>
                </a:lnTo>
                <a:lnTo>
                  <a:pt x="285299" y="2500070"/>
                </a:lnTo>
                <a:lnTo>
                  <a:pt x="345909" y="2500070"/>
                </a:lnTo>
                <a:lnTo>
                  <a:pt x="814822" y="2031167"/>
                </a:lnTo>
                <a:lnTo>
                  <a:pt x="341616" y="1557959"/>
                </a:lnTo>
                <a:lnTo>
                  <a:pt x="289593" y="1557959"/>
                </a:lnTo>
                <a:lnTo>
                  <a:pt x="4" y="1847551"/>
                </a:lnTo>
                <a:lnTo>
                  <a:pt x="4" y="1795307"/>
                </a:lnTo>
                <a:lnTo>
                  <a:pt x="258377" y="1536932"/>
                </a:lnTo>
                <a:lnTo>
                  <a:pt x="258377" y="1474721"/>
                </a:lnTo>
                <a:lnTo>
                  <a:pt x="2" y="1216345"/>
                </a:lnTo>
                <a:lnTo>
                  <a:pt x="2" y="1164102"/>
                </a:lnTo>
                <a:lnTo>
                  <a:pt x="283034" y="1447135"/>
                </a:lnTo>
                <a:lnTo>
                  <a:pt x="348175" y="1447135"/>
                </a:lnTo>
                <a:lnTo>
                  <a:pt x="814821" y="980486"/>
                </a:lnTo>
                <a:lnTo>
                  <a:pt x="344401" y="510062"/>
                </a:lnTo>
                <a:lnTo>
                  <a:pt x="286805" y="510062"/>
                </a:lnTo>
                <a:lnTo>
                  <a:pt x="5" y="796868"/>
                </a:lnTo>
                <a:lnTo>
                  <a:pt x="5" y="744628"/>
                </a:lnTo>
                <a:lnTo>
                  <a:pt x="258382" y="486242"/>
                </a:lnTo>
                <a:lnTo>
                  <a:pt x="258382" y="424043"/>
                </a:lnTo>
                <a:lnTo>
                  <a:pt x="3" y="165664"/>
                </a:lnTo>
                <a:lnTo>
                  <a:pt x="3" y="113420"/>
                </a:lnTo>
                <a:lnTo>
                  <a:pt x="285820" y="399237"/>
                </a:lnTo>
                <a:lnTo>
                  <a:pt x="345386" y="399237"/>
                </a:lnTo>
                <a:lnTo>
                  <a:pt x="744622" y="2"/>
                </a:lnTo>
                <a:lnTo>
                  <a:pt x="796865" y="2"/>
                </a:lnTo>
                <a:lnTo>
                  <a:pt x="369206" y="427661"/>
                </a:lnTo>
                <a:lnTo>
                  <a:pt x="369206" y="482624"/>
                </a:lnTo>
                <a:lnTo>
                  <a:pt x="840943" y="954364"/>
                </a:lnTo>
                <a:lnTo>
                  <a:pt x="1309187" y="486116"/>
                </a:lnTo>
                <a:lnTo>
                  <a:pt x="1309187" y="424169"/>
                </a:lnTo>
                <a:lnTo>
                  <a:pt x="885019" y="0"/>
                </a:lnTo>
                <a:lnTo>
                  <a:pt x="937262" y="0"/>
                </a:lnTo>
                <a:lnTo>
                  <a:pt x="1336499" y="399237"/>
                </a:lnTo>
                <a:lnTo>
                  <a:pt x="1396066" y="399237"/>
                </a:lnTo>
                <a:lnTo>
                  <a:pt x="1795300" y="3"/>
                </a:lnTo>
                <a:lnTo>
                  <a:pt x="1847544" y="3"/>
                </a:lnTo>
                <a:lnTo>
                  <a:pt x="1420012" y="427535"/>
                </a:lnTo>
                <a:lnTo>
                  <a:pt x="1420012" y="482750"/>
                </a:lnTo>
                <a:lnTo>
                  <a:pt x="1891623" y="954365"/>
                </a:lnTo>
                <a:lnTo>
                  <a:pt x="2360001" y="485992"/>
                </a:lnTo>
                <a:lnTo>
                  <a:pt x="2360001" y="424295"/>
                </a:lnTo>
                <a:lnTo>
                  <a:pt x="1935698" y="0"/>
                </a:lnTo>
                <a:lnTo>
                  <a:pt x="1987943" y="0"/>
                </a:lnTo>
                <a:lnTo>
                  <a:pt x="2387187" y="399237"/>
                </a:lnTo>
                <a:lnTo>
                  <a:pt x="2446755" y="399237"/>
                </a:lnTo>
                <a:lnTo>
                  <a:pt x="2845991" y="2"/>
                </a:lnTo>
                <a:lnTo>
                  <a:pt x="2898236" y="2"/>
                </a:lnTo>
                <a:lnTo>
                  <a:pt x="2470825" y="427411"/>
                </a:lnTo>
                <a:lnTo>
                  <a:pt x="2470825" y="482875"/>
                </a:lnTo>
                <a:lnTo>
                  <a:pt x="2942310" y="954365"/>
                </a:lnTo>
                <a:lnTo>
                  <a:pt x="3410809" y="485866"/>
                </a:lnTo>
                <a:lnTo>
                  <a:pt x="3410809" y="424419"/>
                </a:lnTo>
                <a:lnTo>
                  <a:pt x="2986386" y="0"/>
                </a:lnTo>
                <a:lnTo>
                  <a:pt x="3038626" y="0"/>
                </a:lnTo>
                <a:lnTo>
                  <a:pt x="3437870" y="399237"/>
                </a:lnTo>
                <a:lnTo>
                  <a:pt x="3497441" y="399237"/>
                </a:lnTo>
                <a:lnTo>
                  <a:pt x="3896667" y="2"/>
                </a:lnTo>
                <a:lnTo>
                  <a:pt x="3948913" y="2"/>
                </a:lnTo>
                <a:lnTo>
                  <a:pt x="3521637" y="427285"/>
                </a:lnTo>
                <a:lnTo>
                  <a:pt x="3521637" y="483001"/>
                </a:lnTo>
                <a:lnTo>
                  <a:pt x="3992987" y="954364"/>
                </a:lnTo>
                <a:lnTo>
                  <a:pt x="4461599" y="485738"/>
                </a:lnTo>
                <a:lnTo>
                  <a:pt x="4461599" y="424543"/>
                </a:lnTo>
                <a:lnTo>
                  <a:pt x="4037068" y="1"/>
                </a:lnTo>
                <a:lnTo>
                  <a:pt x="4089312" y="1"/>
                </a:lnTo>
                <a:lnTo>
                  <a:pt x="4488534" y="399237"/>
                </a:lnTo>
                <a:lnTo>
                  <a:pt x="4548100" y="399237"/>
                </a:lnTo>
                <a:lnTo>
                  <a:pt x="4947332" y="4"/>
                </a:lnTo>
                <a:lnTo>
                  <a:pt x="4999581" y="4"/>
                </a:lnTo>
                <a:lnTo>
                  <a:pt x="4572422" y="427156"/>
                </a:lnTo>
                <a:lnTo>
                  <a:pt x="4572422" y="483126"/>
                </a:lnTo>
                <a:lnTo>
                  <a:pt x="5043667" y="954362"/>
                </a:lnTo>
                <a:lnTo>
                  <a:pt x="5512409" y="485609"/>
                </a:lnTo>
                <a:lnTo>
                  <a:pt x="5512409" y="424674"/>
                </a:lnTo>
                <a:lnTo>
                  <a:pt x="5087742" y="1"/>
                </a:lnTo>
                <a:lnTo>
                  <a:pt x="5139977" y="1"/>
                </a:lnTo>
                <a:lnTo>
                  <a:pt x="5539215" y="399237"/>
                </a:lnTo>
                <a:lnTo>
                  <a:pt x="5598781" y="399237"/>
                </a:lnTo>
                <a:lnTo>
                  <a:pt x="5998007" y="2"/>
                </a:lnTo>
                <a:lnTo>
                  <a:pt x="6050249" y="2"/>
                </a:lnTo>
                <a:lnTo>
                  <a:pt x="5623232" y="427030"/>
                </a:lnTo>
                <a:lnTo>
                  <a:pt x="5623232" y="483255"/>
                </a:lnTo>
                <a:lnTo>
                  <a:pt x="6094326" y="954363"/>
                </a:lnTo>
                <a:lnTo>
                  <a:pt x="6563205" y="485481"/>
                </a:lnTo>
                <a:lnTo>
                  <a:pt x="6563205"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96DFF08F-DC6B-4601-B491-B0F83F6DD2DA}" type="datetimeFigureOut">
              <a:rPr lang="en-US" dirty="0"/>
              <a:pPr/>
              <a:t>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24" y="8"/>
            <a:ext cx="12191978" cy="4571994"/>
          </a:xfrm>
          <a:custGeom>
            <a:avLst/>
            <a:gdLst/>
            <a:ahLst/>
            <a:cxnLst/>
            <a:rect l="l" t="t" r="r" b="b"/>
            <a:pathLst>
              <a:path w="12191978" h="4571994">
                <a:moveTo>
                  <a:pt x="1" y="4316129"/>
                </a:moveTo>
                <a:lnTo>
                  <a:pt x="255863" y="4571991"/>
                </a:lnTo>
                <a:lnTo>
                  <a:pt x="203619" y="4571991"/>
                </a:lnTo>
                <a:lnTo>
                  <a:pt x="1" y="4368373"/>
                </a:lnTo>
                <a:close/>
                <a:moveTo>
                  <a:pt x="12191973" y="4312831"/>
                </a:moveTo>
                <a:lnTo>
                  <a:pt x="12191972" y="4365076"/>
                </a:lnTo>
                <a:lnTo>
                  <a:pt x="11985055" y="4571992"/>
                </a:lnTo>
                <a:lnTo>
                  <a:pt x="11932811" y="4571993"/>
                </a:lnTo>
                <a:close/>
                <a:moveTo>
                  <a:pt x="11817249" y="4076816"/>
                </a:moveTo>
                <a:lnTo>
                  <a:pt x="11928074" y="4076816"/>
                </a:lnTo>
                <a:lnTo>
                  <a:pt x="11928074" y="4187641"/>
                </a:lnTo>
                <a:lnTo>
                  <a:pt x="11817249" y="4187641"/>
                </a:lnTo>
                <a:close/>
                <a:moveTo>
                  <a:pt x="10766437" y="4076816"/>
                </a:moveTo>
                <a:lnTo>
                  <a:pt x="10877262" y="4076816"/>
                </a:lnTo>
                <a:lnTo>
                  <a:pt x="10877262" y="4187641"/>
                </a:lnTo>
                <a:lnTo>
                  <a:pt x="10766437" y="4187641"/>
                </a:lnTo>
                <a:close/>
                <a:moveTo>
                  <a:pt x="9715629" y="4076816"/>
                </a:moveTo>
                <a:lnTo>
                  <a:pt x="9826454" y="4076816"/>
                </a:lnTo>
                <a:lnTo>
                  <a:pt x="9826454" y="4187641"/>
                </a:lnTo>
                <a:lnTo>
                  <a:pt x="9715629" y="4187641"/>
                </a:lnTo>
                <a:close/>
                <a:moveTo>
                  <a:pt x="8664821" y="4076816"/>
                </a:moveTo>
                <a:lnTo>
                  <a:pt x="8775646" y="4076816"/>
                </a:lnTo>
                <a:lnTo>
                  <a:pt x="8775646" y="4187641"/>
                </a:lnTo>
                <a:lnTo>
                  <a:pt x="8664821" y="4187641"/>
                </a:lnTo>
                <a:close/>
                <a:moveTo>
                  <a:pt x="7614013" y="4076816"/>
                </a:moveTo>
                <a:lnTo>
                  <a:pt x="7724838" y="4076816"/>
                </a:lnTo>
                <a:lnTo>
                  <a:pt x="7724838" y="4187641"/>
                </a:lnTo>
                <a:lnTo>
                  <a:pt x="7614013" y="4187641"/>
                </a:lnTo>
                <a:close/>
                <a:moveTo>
                  <a:pt x="6563205" y="4076816"/>
                </a:moveTo>
                <a:lnTo>
                  <a:pt x="6674030" y="4076816"/>
                </a:lnTo>
                <a:lnTo>
                  <a:pt x="6674030" y="4187641"/>
                </a:lnTo>
                <a:lnTo>
                  <a:pt x="6563205" y="4187641"/>
                </a:lnTo>
                <a:close/>
                <a:moveTo>
                  <a:pt x="5512397" y="4076816"/>
                </a:moveTo>
                <a:lnTo>
                  <a:pt x="5623222" y="4076816"/>
                </a:lnTo>
                <a:lnTo>
                  <a:pt x="5623222" y="4187641"/>
                </a:lnTo>
                <a:lnTo>
                  <a:pt x="5512397" y="4187641"/>
                </a:lnTo>
                <a:close/>
                <a:moveTo>
                  <a:pt x="4461589" y="4076816"/>
                </a:moveTo>
                <a:lnTo>
                  <a:pt x="4572414" y="4076816"/>
                </a:lnTo>
                <a:lnTo>
                  <a:pt x="4572414" y="4187641"/>
                </a:lnTo>
                <a:lnTo>
                  <a:pt x="4461589" y="4187641"/>
                </a:lnTo>
                <a:close/>
                <a:moveTo>
                  <a:pt x="3410782" y="4076816"/>
                </a:moveTo>
                <a:lnTo>
                  <a:pt x="3521608" y="4076816"/>
                </a:lnTo>
                <a:lnTo>
                  <a:pt x="3521608" y="4187641"/>
                </a:lnTo>
                <a:lnTo>
                  <a:pt x="3410782" y="4187641"/>
                </a:lnTo>
                <a:close/>
                <a:moveTo>
                  <a:pt x="2359975" y="4076816"/>
                </a:moveTo>
                <a:lnTo>
                  <a:pt x="2470800" y="4076816"/>
                </a:lnTo>
                <a:lnTo>
                  <a:pt x="2470800" y="4187641"/>
                </a:lnTo>
                <a:lnTo>
                  <a:pt x="2359975" y="4187641"/>
                </a:lnTo>
                <a:close/>
                <a:moveTo>
                  <a:pt x="1309167" y="4076816"/>
                </a:moveTo>
                <a:lnTo>
                  <a:pt x="1419992" y="4076816"/>
                </a:lnTo>
                <a:lnTo>
                  <a:pt x="1419992" y="4187641"/>
                </a:lnTo>
                <a:lnTo>
                  <a:pt x="1309167" y="4187641"/>
                </a:lnTo>
                <a:close/>
                <a:moveTo>
                  <a:pt x="258359" y="4076816"/>
                </a:moveTo>
                <a:lnTo>
                  <a:pt x="369184" y="4076816"/>
                </a:lnTo>
                <a:lnTo>
                  <a:pt x="369184" y="4187641"/>
                </a:lnTo>
                <a:lnTo>
                  <a:pt x="258359" y="4187641"/>
                </a:lnTo>
                <a:close/>
                <a:moveTo>
                  <a:pt x="11291841" y="3551209"/>
                </a:moveTo>
                <a:lnTo>
                  <a:pt x="11402666" y="3551209"/>
                </a:lnTo>
                <a:lnTo>
                  <a:pt x="11402666" y="3662034"/>
                </a:lnTo>
                <a:lnTo>
                  <a:pt x="11291841" y="3662034"/>
                </a:lnTo>
                <a:close/>
                <a:moveTo>
                  <a:pt x="10241033" y="3551209"/>
                </a:moveTo>
                <a:lnTo>
                  <a:pt x="10351858" y="3551209"/>
                </a:lnTo>
                <a:lnTo>
                  <a:pt x="10351858" y="3662034"/>
                </a:lnTo>
                <a:lnTo>
                  <a:pt x="10241033" y="3662034"/>
                </a:lnTo>
                <a:close/>
                <a:moveTo>
                  <a:pt x="9190225" y="3551209"/>
                </a:moveTo>
                <a:lnTo>
                  <a:pt x="9301050" y="3551209"/>
                </a:lnTo>
                <a:lnTo>
                  <a:pt x="9301050" y="3662034"/>
                </a:lnTo>
                <a:lnTo>
                  <a:pt x="9190225" y="3662034"/>
                </a:lnTo>
                <a:close/>
                <a:moveTo>
                  <a:pt x="8139417" y="3551209"/>
                </a:moveTo>
                <a:lnTo>
                  <a:pt x="8250242" y="3551209"/>
                </a:lnTo>
                <a:lnTo>
                  <a:pt x="8250242" y="3662034"/>
                </a:lnTo>
                <a:lnTo>
                  <a:pt x="8139417" y="3662034"/>
                </a:lnTo>
                <a:close/>
                <a:moveTo>
                  <a:pt x="7088609" y="3551209"/>
                </a:moveTo>
                <a:lnTo>
                  <a:pt x="7199434" y="3551209"/>
                </a:lnTo>
                <a:lnTo>
                  <a:pt x="7199434" y="3662034"/>
                </a:lnTo>
                <a:lnTo>
                  <a:pt x="7088609" y="3662034"/>
                </a:lnTo>
                <a:close/>
                <a:moveTo>
                  <a:pt x="6037801" y="3551209"/>
                </a:moveTo>
                <a:lnTo>
                  <a:pt x="6148626" y="3551209"/>
                </a:lnTo>
                <a:lnTo>
                  <a:pt x="6148626" y="3662034"/>
                </a:lnTo>
                <a:lnTo>
                  <a:pt x="6037801" y="3662034"/>
                </a:lnTo>
                <a:close/>
                <a:moveTo>
                  <a:pt x="4986998" y="3551209"/>
                </a:moveTo>
                <a:lnTo>
                  <a:pt x="5097826" y="3551209"/>
                </a:lnTo>
                <a:lnTo>
                  <a:pt x="5097826" y="3662034"/>
                </a:lnTo>
                <a:lnTo>
                  <a:pt x="4986998" y="3662034"/>
                </a:lnTo>
                <a:close/>
                <a:moveTo>
                  <a:pt x="3936196" y="3551209"/>
                </a:moveTo>
                <a:lnTo>
                  <a:pt x="4047020" y="3551209"/>
                </a:lnTo>
                <a:lnTo>
                  <a:pt x="4047020" y="3662034"/>
                </a:lnTo>
                <a:lnTo>
                  <a:pt x="3936196" y="3662034"/>
                </a:lnTo>
                <a:close/>
                <a:moveTo>
                  <a:pt x="2885389" y="3551209"/>
                </a:moveTo>
                <a:lnTo>
                  <a:pt x="2996214" y="3551209"/>
                </a:lnTo>
                <a:lnTo>
                  <a:pt x="2996214" y="3662034"/>
                </a:lnTo>
                <a:lnTo>
                  <a:pt x="2885389" y="3662034"/>
                </a:lnTo>
                <a:close/>
                <a:moveTo>
                  <a:pt x="1834579" y="3551209"/>
                </a:moveTo>
                <a:lnTo>
                  <a:pt x="1945404" y="3551209"/>
                </a:lnTo>
                <a:lnTo>
                  <a:pt x="1945404" y="3662034"/>
                </a:lnTo>
                <a:lnTo>
                  <a:pt x="1834579" y="3662034"/>
                </a:lnTo>
                <a:close/>
                <a:moveTo>
                  <a:pt x="783773" y="3551209"/>
                </a:moveTo>
                <a:lnTo>
                  <a:pt x="894598" y="3551209"/>
                </a:lnTo>
                <a:lnTo>
                  <a:pt x="894598" y="3662034"/>
                </a:lnTo>
                <a:lnTo>
                  <a:pt x="783773" y="3662034"/>
                </a:lnTo>
                <a:close/>
                <a:moveTo>
                  <a:pt x="2942310" y="3107960"/>
                </a:moveTo>
                <a:lnTo>
                  <a:pt x="2470811" y="3579460"/>
                </a:lnTo>
                <a:lnTo>
                  <a:pt x="2470811" y="3634896"/>
                </a:lnTo>
                <a:lnTo>
                  <a:pt x="2942311" y="4106397"/>
                </a:lnTo>
                <a:lnTo>
                  <a:pt x="3410794" y="3637915"/>
                </a:lnTo>
                <a:lnTo>
                  <a:pt x="3410794" y="3576442"/>
                </a:lnTo>
                <a:close/>
                <a:moveTo>
                  <a:pt x="840944" y="3107960"/>
                </a:moveTo>
                <a:lnTo>
                  <a:pt x="369194" y="3579710"/>
                </a:lnTo>
                <a:lnTo>
                  <a:pt x="369194" y="3634648"/>
                </a:lnTo>
                <a:lnTo>
                  <a:pt x="840944" y="4106399"/>
                </a:lnTo>
                <a:lnTo>
                  <a:pt x="1309176" y="3638165"/>
                </a:lnTo>
                <a:lnTo>
                  <a:pt x="1309176" y="3576193"/>
                </a:lnTo>
                <a:close/>
                <a:moveTo>
                  <a:pt x="3992986" y="3107959"/>
                </a:moveTo>
                <a:lnTo>
                  <a:pt x="3521621" y="3579335"/>
                </a:lnTo>
                <a:lnTo>
                  <a:pt x="3521621" y="3635021"/>
                </a:lnTo>
                <a:lnTo>
                  <a:pt x="3992986" y="4106398"/>
                </a:lnTo>
                <a:lnTo>
                  <a:pt x="4461593" y="3637778"/>
                </a:lnTo>
                <a:lnTo>
                  <a:pt x="4461593" y="3576578"/>
                </a:lnTo>
                <a:close/>
                <a:moveTo>
                  <a:pt x="1891624" y="3107959"/>
                </a:moveTo>
                <a:lnTo>
                  <a:pt x="1420001" y="3579584"/>
                </a:lnTo>
                <a:lnTo>
                  <a:pt x="1420001" y="3634774"/>
                </a:lnTo>
                <a:lnTo>
                  <a:pt x="1891623" y="4106397"/>
                </a:lnTo>
                <a:lnTo>
                  <a:pt x="2359987" y="3638040"/>
                </a:lnTo>
                <a:lnTo>
                  <a:pt x="2359987" y="3576315"/>
                </a:lnTo>
                <a:close/>
                <a:moveTo>
                  <a:pt x="8195689" y="3107959"/>
                </a:moveTo>
                <a:lnTo>
                  <a:pt x="7724838" y="3578810"/>
                </a:lnTo>
                <a:lnTo>
                  <a:pt x="7724838" y="3635541"/>
                </a:lnTo>
                <a:lnTo>
                  <a:pt x="8195691" y="4106395"/>
                </a:lnTo>
                <a:lnTo>
                  <a:pt x="8664821" y="3637265"/>
                </a:lnTo>
                <a:lnTo>
                  <a:pt x="8664821" y="3577091"/>
                </a:lnTo>
                <a:close/>
                <a:moveTo>
                  <a:pt x="5043664" y="3107959"/>
                </a:moveTo>
                <a:lnTo>
                  <a:pt x="4572419" y="3579197"/>
                </a:lnTo>
                <a:lnTo>
                  <a:pt x="4572419" y="3635159"/>
                </a:lnTo>
                <a:lnTo>
                  <a:pt x="5043662" y="4106396"/>
                </a:lnTo>
                <a:lnTo>
                  <a:pt x="5512402" y="3637650"/>
                </a:lnTo>
                <a:lnTo>
                  <a:pt x="5512402" y="3576704"/>
                </a:lnTo>
                <a:close/>
                <a:moveTo>
                  <a:pt x="6094326" y="3107958"/>
                </a:moveTo>
                <a:lnTo>
                  <a:pt x="5623226" y="3579070"/>
                </a:lnTo>
                <a:lnTo>
                  <a:pt x="5623226" y="3635285"/>
                </a:lnTo>
                <a:lnTo>
                  <a:pt x="6094326" y="4106397"/>
                </a:lnTo>
                <a:lnTo>
                  <a:pt x="6563205" y="3637518"/>
                </a:lnTo>
                <a:lnTo>
                  <a:pt x="6563205" y="3576837"/>
                </a:lnTo>
                <a:close/>
                <a:moveTo>
                  <a:pt x="9246372" y="3107957"/>
                </a:moveTo>
                <a:lnTo>
                  <a:pt x="8775646" y="3578683"/>
                </a:lnTo>
                <a:lnTo>
                  <a:pt x="8775646" y="3635671"/>
                </a:lnTo>
                <a:lnTo>
                  <a:pt x="9246369" y="4106395"/>
                </a:lnTo>
                <a:lnTo>
                  <a:pt x="9715629" y="3637135"/>
                </a:lnTo>
                <a:lnTo>
                  <a:pt x="9715629" y="3577215"/>
                </a:lnTo>
                <a:close/>
                <a:moveTo>
                  <a:pt x="7145009" y="3107957"/>
                </a:moveTo>
                <a:lnTo>
                  <a:pt x="6674030" y="3578936"/>
                </a:lnTo>
                <a:lnTo>
                  <a:pt x="6674030" y="3635418"/>
                </a:lnTo>
                <a:lnTo>
                  <a:pt x="7145007" y="4106396"/>
                </a:lnTo>
                <a:lnTo>
                  <a:pt x="7614013" y="3637390"/>
                </a:lnTo>
                <a:lnTo>
                  <a:pt x="7614013" y="3576961"/>
                </a:lnTo>
                <a:close/>
                <a:moveTo>
                  <a:pt x="11347734" y="3107957"/>
                </a:moveTo>
                <a:lnTo>
                  <a:pt x="10877262" y="3578428"/>
                </a:lnTo>
                <a:lnTo>
                  <a:pt x="10877262" y="3635922"/>
                </a:lnTo>
                <a:lnTo>
                  <a:pt x="11347735" y="4106396"/>
                </a:lnTo>
                <a:lnTo>
                  <a:pt x="11817249" y="3636882"/>
                </a:lnTo>
                <a:lnTo>
                  <a:pt x="11817249" y="3577472"/>
                </a:lnTo>
                <a:close/>
                <a:moveTo>
                  <a:pt x="10297053" y="3107955"/>
                </a:moveTo>
                <a:lnTo>
                  <a:pt x="9826454" y="3578554"/>
                </a:lnTo>
                <a:lnTo>
                  <a:pt x="9826454" y="3635794"/>
                </a:lnTo>
                <a:lnTo>
                  <a:pt x="10297054" y="4106394"/>
                </a:lnTo>
                <a:lnTo>
                  <a:pt x="10766437" y="3637011"/>
                </a:lnTo>
                <a:lnTo>
                  <a:pt x="10766437" y="3577339"/>
                </a:lnTo>
                <a:close/>
                <a:moveTo>
                  <a:pt x="11817249" y="3027334"/>
                </a:moveTo>
                <a:lnTo>
                  <a:pt x="11928074" y="3027334"/>
                </a:lnTo>
                <a:lnTo>
                  <a:pt x="11928074" y="3138159"/>
                </a:lnTo>
                <a:lnTo>
                  <a:pt x="11817249" y="3138159"/>
                </a:lnTo>
                <a:close/>
                <a:moveTo>
                  <a:pt x="10766437" y="3027334"/>
                </a:moveTo>
                <a:lnTo>
                  <a:pt x="10877262" y="3027334"/>
                </a:lnTo>
                <a:lnTo>
                  <a:pt x="10877262" y="3138159"/>
                </a:lnTo>
                <a:lnTo>
                  <a:pt x="10766437" y="3138159"/>
                </a:lnTo>
                <a:close/>
                <a:moveTo>
                  <a:pt x="9715629" y="3027334"/>
                </a:moveTo>
                <a:lnTo>
                  <a:pt x="9826454" y="3027334"/>
                </a:lnTo>
                <a:lnTo>
                  <a:pt x="9826454" y="3138159"/>
                </a:lnTo>
                <a:lnTo>
                  <a:pt x="9715629" y="3138159"/>
                </a:lnTo>
                <a:close/>
                <a:moveTo>
                  <a:pt x="8664821" y="3027334"/>
                </a:moveTo>
                <a:lnTo>
                  <a:pt x="8775646" y="3027334"/>
                </a:lnTo>
                <a:lnTo>
                  <a:pt x="8775646" y="3138159"/>
                </a:lnTo>
                <a:lnTo>
                  <a:pt x="8664821" y="3138159"/>
                </a:lnTo>
                <a:close/>
                <a:moveTo>
                  <a:pt x="7614013" y="3027334"/>
                </a:moveTo>
                <a:lnTo>
                  <a:pt x="7724838" y="3027334"/>
                </a:lnTo>
                <a:lnTo>
                  <a:pt x="7724838" y="3138159"/>
                </a:lnTo>
                <a:lnTo>
                  <a:pt x="7614013" y="3138159"/>
                </a:lnTo>
                <a:close/>
                <a:moveTo>
                  <a:pt x="6563205" y="3027334"/>
                </a:moveTo>
                <a:lnTo>
                  <a:pt x="6674030" y="3027334"/>
                </a:lnTo>
                <a:lnTo>
                  <a:pt x="6674030" y="3138159"/>
                </a:lnTo>
                <a:lnTo>
                  <a:pt x="6563205" y="3138159"/>
                </a:lnTo>
                <a:close/>
                <a:moveTo>
                  <a:pt x="5512400" y="3027334"/>
                </a:moveTo>
                <a:lnTo>
                  <a:pt x="5623225" y="3027334"/>
                </a:lnTo>
                <a:lnTo>
                  <a:pt x="5623225" y="3138159"/>
                </a:lnTo>
                <a:lnTo>
                  <a:pt x="5512400" y="3138159"/>
                </a:lnTo>
                <a:close/>
                <a:moveTo>
                  <a:pt x="4461592" y="3027334"/>
                </a:moveTo>
                <a:lnTo>
                  <a:pt x="4572417" y="3027334"/>
                </a:lnTo>
                <a:lnTo>
                  <a:pt x="4572417" y="3138159"/>
                </a:lnTo>
                <a:lnTo>
                  <a:pt x="4461592" y="3138159"/>
                </a:lnTo>
                <a:close/>
                <a:moveTo>
                  <a:pt x="3410790" y="3027334"/>
                </a:moveTo>
                <a:lnTo>
                  <a:pt x="3521616" y="3027334"/>
                </a:lnTo>
                <a:lnTo>
                  <a:pt x="3521616" y="3138159"/>
                </a:lnTo>
                <a:lnTo>
                  <a:pt x="3410790" y="3138159"/>
                </a:lnTo>
                <a:close/>
                <a:moveTo>
                  <a:pt x="2359982" y="3027334"/>
                </a:moveTo>
                <a:lnTo>
                  <a:pt x="2470807" y="3027334"/>
                </a:lnTo>
                <a:lnTo>
                  <a:pt x="2470807" y="3138159"/>
                </a:lnTo>
                <a:lnTo>
                  <a:pt x="2359982" y="3138159"/>
                </a:lnTo>
                <a:close/>
                <a:moveTo>
                  <a:pt x="1309173" y="3027334"/>
                </a:moveTo>
                <a:lnTo>
                  <a:pt x="1419997" y="3027334"/>
                </a:lnTo>
                <a:lnTo>
                  <a:pt x="1419997" y="3138159"/>
                </a:lnTo>
                <a:lnTo>
                  <a:pt x="1309173" y="3138159"/>
                </a:lnTo>
                <a:close/>
                <a:moveTo>
                  <a:pt x="258365" y="3027334"/>
                </a:moveTo>
                <a:lnTo>
                  <a:pt x="369190" y="3027334"/>
                </a:lnTo>
                <a:lnTo>
                  <a:pt x="369190" y="3138159"/>
                </a:lnTo>
                <a:lnTo>
                  <a:pt x="258365" y="3138159"/>
                </a:lnTo>
                <a:close/>
                <a:moveTo>
                  <a:pt x="10794114" y="2610895"/>
                </a:moveTo>
                <a:lnTo>
                  <a:pt x="10323174" y="3081834"/>
                </a:lnTo>
                <a:lnTo>
                  <a:pt x="10792548" y="3551209"/>
                </a:lnTo>
                <a:lnTo>
                  <a:pt x="10852239" y="3551209"/>
                </a:lnTo>
                <a:lnTo>
                  <a:pt x="11321612" y="3081835"/>
                </a:lnTo>
                <a:lnTo>
                  <a:pt x="10850672" y="2610895"/>
                </a:lnTo>
                <a:close/>
                <a:moveTo>
                  <a:pt x="9743434" y="2610895"/>
                </a:moveTo>
                <a:lnTo>
                  <a:pt x="9272494" y="3081834"/>
                </a:lnTo>
                <a:lnTo>
                  <a:pt x="9741869" y="3551209"/>
                </a:lnTo>
                <a:lnTo>
                  <a:pt x="9801555" y="3551209"/>
                </a:lnTo>
                <a:lnTo>
                  <a:pt x="10270931" y="3081833"/>
                </a:lnTo>
                <a:lnTo>
                  <a:pt x="9799992" y="2610895"/>
                </a:lnTo>
                <a:close/>
                <a:moveTo>
                  <a:pt x="8692754" y="2610895"/>
                </a:moveTo>
                <a:lnTo>
                  <a:pt x="8221811" y="3081837"/>
                </a:lnTo>
                <a:lnTo>
                  <a:pt x="8691183" y="3551209"/>
                </a:lnTo>
                <a:lnTo>
                  <a:pt x="8750876" y="3551209"/>
                </a:lnTo>
                <a:lnTo>
                  <a:pt x="9220250" y="3081835"/>
                </a:lnTo>
                <a:lnTo>
                  <a:pt x="8749310" y="2610895"/>
                </a:lnTo>
                <a:close/>
                <a:moveTo>
                  <a:pt x="7642070" y="2610895"/>
                </a:moveTo>
                <a:lnTo>
                  <a:pt x="7171131" y="3081835"/>
                </a:lnTo>
                <a:lnTo>
                  <a:pt x="7640505" y="3551209"/>
                </a:lnTo>
                <a:lnTo>
                  <a:pt x="7700194" y="3551209"/>
                </a:lnTo>
                <a:lnTo>
                  <a:pt x="8169567" y="3081836"/>
                </a:lnTo>
                <a:lnTo>
                  <a:pt x="7698625" y="2610895"/>
                </a:lnTo>
                <a:close/>
                <a:moveTo>
                  <a:pt x="6591389" y="2610895"/>
                </a:moveTo>
                <a:lnTo>
                  <a:pt x="6120448" y="3081836"/>
                </a:lnTo>
                <a:lnTo>
                  <a:pt x="6589820" y="3551209"/>
                </a:lnTo>
                <a:lnTo>
                  <a:pt x="6649514" y="3551209"/>
                </a:lnTo>
                <a:lnTo>
                  <a:pt x="7118887" y="3081836"/>
                </a:lnTo>
                <a:lnTo>
                  <a:pt x="6647947" y="2610895"/>
                </a:lnTo>
                <a:close/>
                <a:moveTo>
                  <a:pt x="5540722" y="2610895"/>
                </a:moveTo>
                <a:lnTo>
                  <a:pt x="5069790" y="3081837"/>
                </a:lnTo>
                <a:lnTo>
                  <a:pt x="5539152" y="3551209"/>
                </a:lnTo>
                <a:lnTo>
                  <a:pt x="5598843" y="3551209"/>
                </a:lnTo>
                <a:lnTo>
                  <a:pt x="6068204" y="3081836"/>
                </a:lnTo>
                <a:lnTo>
                  <a:pt x="5597274" y="2610895"/>
                </a:lnTo>
                <a:close/>
                <a:moveTo>
                  <a:pt x="4490039" y="2610895"/>
                </a:moveTo>
                <a:lnTo>
                  <a:pt x="4019108" y="3081837"/>
                </a:lnTo>
                <a:lnTo>
                  <a:pt x="4488467" y="3551209"/>
                </a:lnTo>
                <a:lnTo>
                  <a:pt x="4548162" y="3551209"/>
                </a:lnTo>
                <a:lnTo>
                  <a:pt x="5017539" y="3081837"/>
                </a:lnTo>
                <a:lnTo>
                  <a:pt x="4546591" y="2610895"/>
                </a:lnTo>
                <a:close/>
                <a:moveTo>
                  <a:pt x="3439377" y="2610895"/>
                </a:moveTo>
                <a:lnTo>
                  <a:pt x="2968431" y="3081838"/>
                </a:lnTo>
                <a:lnTo>
                  <a:pt x="3437805" y="3551209"/>
                </a:lnTo>
                <a:lnTo>
                  <a:pt x="3497502" y="3551209"/>
                </a:lnTo>
                <a:lnTo>
                  <a:pt x="3966864" y="3081837"/>
                </a:lnTo>
                <a:lnTo>
                  <a:pt x="3495931" y="2610895"/>
                </a:lnTo>
                <a:close/>
                <a:moveTo>
                  <a:pt x="2388695" y="2610895"/>
                </a:moveTo>
                <a:lnTo>
                  <a:pt x="1917746" y="3081837"/>
                </a:lnTo>
                <a:lnTo>
                  <a:pt x="2387125" y="3551209"/>
                </a:lnTo>
                <a:lnTo>
                  <a:pt x="2446819" y="3551209"/>
                </a:lnTo>
                <a:lnTo>
                  <a:pt x="2916188" y="3081838"/>
                </a:lnTo>
                <a:lnTo>
                  <a:pt x="2445246" y="2610895"/>
                </a:lnTo>
                <a:close/>
                <a:moveTo>
                  <a:pt x="1338007" y="2610895"/>
                </a:moveTo>
                <a:lnTo>
                  <a:pt x="867066" y="3081838"/>
                </a:lnTo>
                <a:lnTo>
                  <a:pt x="1336436" y="3551209"/>
                </a:lnTo>
                <a:lnTo>
                  <a:pt x="1396132" y="3551209"/>
                </a:lnTo>
                <a:lnTo>
                  <a:pt x="1865502" y="3081837"/>
                </a:lnTo>
                <a:lnTo>
                  <a:pt x="1394561" y="2610895"/>
                </a:lnTo>
                <a:close/>
                <a:moveTo>
                  <a:pt x="11291841" y="2500070"/>
                </a:moveTo>
                <a:lnTo>
                  <a:pt x="11402666" y="2500070"/>
                </a:lnTo>
                <a:lnTo>
                  <a:pt x="11402666" y="2610895"/>
                </a:lnTo>
                <a:lnTo>
                  <a:pt x="11291841" y="2610895"/>
                </a:lnTo>
                <a:close/>
                <a:moveTo>
                  <a:pt x="10241033" y="2500070"/>
                </a:moveTo>
                <a:lnTo>
                  <a:pt x="10351858" y="2500070"/>
                </a:lnTo>
                <a:lnTo>
                  <a:pt x="10351858" y="2610895"/>
                </a:lnTo>
                <a:lnTo>
                  <a:pt x="10241033" y="2610895"/>
                </a:lnTo>
                <a:close/>
                <a:moveTo>
                  <a:pt x="9190225" y="2500070"/>
                </a:moveTo>
                <a:lnTo>
                  <a:pt x="9301050" y="2500070"/>
                </a:lnTo>
                <a:lnTo>
                  <a:pt x="9301050" y="2610895"/>
                </a:lnTo>
                <a:lnTo>
                  <a:pt x="9190225" y="2610895"/>
                </a:lnTo>
                <a:close/>
                <a:moveTo>
                  <a:pt x="8139417" y="2500070"/>
                </a:moveTo>
                <a:lnTo>
                  <a:pt x="8250242" y="2500070"/>
                </a:lnTo>
                <a:lnTo>
                  <a:pt x="8250242" y="2610895"/>
                </a:lnTo>
                <a:lnTo>
                  <a:pt x="8139417" y="2610895"/>
                </a:lnTo>
                <a:close/>
                <a:moveTo>
                  <a:pt x="7088609" y="2500070"/>
                </a:moveTo>
                <a:lnTo>
                  <a:pt x="7199434" y="2500070"/>
                </a:lnTo>
                <a:lnTo>
                  <a:pt x="7199434" y="2610895"/>
                </a:lnTo>
                <a:lnTo>
                  <a:pt x="7088609" y="2610895"/>
                </a:lnTo>
                <a:close/>
                <a:moveTo>
                  <a:pt x="6037801" y="2500070"/>
                </a:moveTo>
                <a:lnTo>
                  <a:pt x="6148626" y="2500070"/>
                </a:lnTo>
                <a:lnTo>
                  <a:pt x="6148626" y="2610895"/>
                </a:lnTo>
                <a:lnTo>
                  <a:pt x="6037801" y="2610895"/>
                </a:lnTo>
                <a:close/>
                <a:moveTo>
                  <a:pt x="4987000" y="2500070"/>
                </a:moveTo>
                <a:lnTo>
                  <a:pt x="5097829" y="2500070"/>
                </a:lnTo>
                <a:lnTo>
                  <a:pt x="5097829" y="2610895"/>
                </a:lnTo>
                <a:lnTo>
                  <a:pt x="4987000" y="2610895"/>
                </a:lnTo>
                <a:close/>
                <a:moveTo>
                  <a:pt x="3936200" y="2500070"/>
                </a:moveTo>
                <a:lnTo>
                  <a:pt x="4047024" y="2500070"/>
                </a:lnTo>
                <a:lnTo>
                  <a:pt x="4047024" y="2610895"/>
                </a:lnTo>
                <a:lnTo>
                  <a:pt x="3936200" y="2610895"/>
                </a:lnTo>
                <a:close/>
                <a:moveTo>
                  <a:pt x="2885393" y="2500070"/>
                </a:moveTo>
                <a:lnTo>
                  <a:pt x="2996218" y="2500070"/>
                </a:lnTo>
                <a:lnTo>
                  <a:pt x="2996218" y="2610895"/>
                </a:lnTo>
                <a:lnTo>
                  <a:pt x="2885393" y="2610895"/>
                </a:lnTo>
                <a:close/>
                <a:moveTo>
                  <a:pt x="1834583" y="2500070"/>
                </a:moveTo>
                <a:lnTo>
                  <a:pt x="1945408" y="2500070"/>
                </a:lnTo>
                <a:lnTo>
                  <a:pt x="1945408" y="2610895"/>
                </a:lnTo>
                <a:lnTo>
                  <a:pt x="1834583" y="2610895"/>
                </a:lnTo>
                <a:close/>
                <a:moveTo>
                  <a:pt x="783777" y="2500070"/>
                </a:moveTo>
                <a:lnTo>
                  <a:pt x="894602" y="2500070"/>
                </a:lnTo>
                <a:lnTo>
                  <a:pt x="894602" y="2610895"/>
                </a:lnTo>
                <a:lnTo>
                  <a:pt x="783777" y="2610895"/>
                </a:lnTo>
                <a:close/>
                <a:moveTo>
                  <a:pt x="1891623" y="2057291"/>
                </a:moveTo>
                <a:lnTo>
                  <a:pt x="1420005" y="2528898"/>
                </a:lnTo>
                <a:lnTo>
                  <a:pt x="1420005" y="2584095"/>
                </a:lnTo>
                <a:lnTo>
                  <a:pt x="1891624" y="3055715"/>
                </a:lnTo>
                <a:lnTo>
                  <a:pt x="2359991" y="2587356"/>
                </a:lnTo>
                <a:lnTo>
                  <a:pt x="2359991" y="2525640"/>
                </a:lnTo>
                <a:close/>
                <a:moveTo>
                  <a:pt x="2942310" y="2057291"/>
                </a:moveTo>
                <a:lnTo>
                  <a:pt x="2470816" y="2528774"/>
                </a:lnTo>
                <a:lnTo>
                  <a:pt x="2470816" y="2584221"/>
                </a:lnTo>
                <a:lnTo>
                  <a:pt x="2942310" y="3055716"/>
                </a:lnTo>
                <a:lnTo>
                  <a:pt x="3410799" y="2587229"/>
                </a:lnTo>
                <a:lnTo>
                  <a:pt x="3410799" y="2525765"/>
                </a:lnTo>
                <a:close/>
                <a:moveTo>
                  <a:pt x="3992986" y="2057290"/>
                </a:moveTo>
                <a:lnTo>
                  <a:pt x="3521627" y="2528649"/>
                </a:lnTo>
                <a:lnTo>
                  <a:pt x="3521627" y="2584345"/>
                </a:lnTo>
                <a:lnTo>
                  <a:pt x="3992986" y="3055715"/>
                </a:lnTo>
                <a:lnTo>
                  <a:pt x="4461596" y="2587094"/>
                </a:lnTo>
                <a:lnTo>
                  <a:pt x="4461596" y="2525899"/>
                </a:lnTo>
                <a:close/>
                <a:moveTo>
                  <a:pt x="840944" y="2057289"/>
                </a:moveTo>
                <a:lnTo>
                  <a:pt x="369198" y="2529024"/>
                </a:lnTo>
                <a:lnTo>
                  <a:pt x="369198" y="2583969"/>
                </a:lnTo>
                <a:lnTo>
                  <a:pt x="840944" y="3055716"/>
                </a:lnTo>
                <a:lnTo>
                  <a:pt x="1309180" y="2587479"/>
                </a:lnTo>
                <a:lnTo>
                  <a:pt x="1309180" y="2525514"/>
                </a:lnTo>
                <a:close/>
                <a:moveTo>
                  <a:pt x="7145007" y="2057289"/>
                </a:moveTo>
                <a:lnTo>
                  <a:pt x="6674030" y="2528255"/>
                </a:lnTo>
                <a:lnTo>
                  <a:pt x="6674030" y="2584733"/>
                </a:lnTo>
                <a:lnTo>
                  <a:pt x="7145010" y="3055713"/>
                </a:lnTo>
                <a:lnTo>
                  <a:pt x="7614013" y="2586710"/>
                </a:lnTo>
                <a:lnTo>
                  <a:pt x="7614013" y="2526283"/>
                </a:lnTo>
                <a:close/>
                <a:moveTo>
                  <a:pt x="5043664" y="2057289"/>
                </a:moveTo>
                <a:lnTo>
                  <a:pt x="4572421" y="2528513"/>
                </a:lnTo>
                <a:lnTo>
                  <a:pt x="4572421" y="2584480"/>
                </a:lnTo>
                <a:lnTo>
                  <a:pt x="5043664" y="3055715"/>
                </a:lnTo>
                <a:lnTo>
                  <a:pt x="5512404" y="2586968"/>
                </a:lnTo>
                <a:lnTo>
                  <a:pt x="5512404" y="2526024"/>
                </a:lnTo>
                <a:close/>
                <a:moveTo>
                  <a:pt x="10297053" y="2057288"/>
                </a:moveTo>
                <a:lnTo>
                  <a:pt x="9826454" y="2527875"/>
                </a:lnTo>
                <a:lnTo>
                  <a:pt x="9826454" y="2585115"/>
                </a:lnTo>
                <a:lnTo>
                  <a:pt x="10297052" y="3055713"/>
                </a:lnTo>
                <a:lnTo>
                  <a:pt x="10766437" y="2586328"/>
                </a:lnTo>
                <a:lnTo>
                  <a:pt x="10766437" y="2526660"/>
                </a:lnTo>
                <a:close/>
                <a:moveTo>
                  <a:pt x="9246373" y="2057288"/>
                </a:moveTo>
                <a:lnTo>
                  <a:pt x="8775646" y="2528002"/>
                </a:lnTo>
                <a:lnTo>
                  <a:pt x="8775646" y="2584986"/>
                </a:lnTo>
                <a:lnTo>
                  <a:pt x="9246373" y="3055713"/>
                </a:lnTo>
                <a:lnTo>
                  <a:pt x="9715629" y="2586457"/>
                </a:lnTo>
                <a:lnTo>
                  <a:pt x="9715629" y="2526532"/>
                </a:lnTo>
                <a:close/>
                <a:moveTo>
                  <a:pt x="8195690" y="2057288"/>
                </a:moveTo>
                <a:lnTo>
                  <a:pt x="7724838" y="2528128"/>
                </a:lnTo>
                <a:lnTo>
                  <a:pt x="7724838" y="2584864"/>
                </a:lnTo>
                <a:lnTo>
                  <a:pt x="8195689" y="3055714"/>
                </a:lnTo>
                <a:lnTo>
                  <a:pt x="8664821" y="2586582"/>
                </a:lnTo>
                <a:lnTo>
                  <a:pt x="8664821" y="2526406"/>
                </a:lnTo>
                <a:close/>
                <a:moveTo>
                  <a:pt x="6094328" y="2057287"/>
                </a:moveTo>
                <a:lnTo>
                  <a:pt x="5623228" y="2528386"/>
                </a:lnTo>
                <a:lnTo>
                  <a:pt x="5623228" y="2584606"/>
                </a:lnTo>
                <a:lnTo>
                  <a:pt x="6094325" y="3055714"/>
                </a:lnTo>
                <a:lnTo>
                  <a:pt x="6563205" y="2586835"/>
                </a:lnTo>
                <a:lnTo>
                  <a:pt x="6563205" y="2526153"/>
                </a:lnTo>
                <a:close/>
                <a:moveTo>
                  <a:pt x="11347736" y="2057286"/>
                </a:moveTo>
                <a:lnTo>
                  <a:pt x="10877262" y="2527747"/>
                </a:lnTo>
                <a:lnTo>
                  <a:pt x="10877262" y="2585241"/>
                </a:lnTo>
                <a:lnTo>
                  <a:pt x="11347734" y="3055713"/>
                </a:lnTo>
                <a:lnTo>
                  <a:pt x="11817249" y="2586199"/>
                </a:lnTo>
                <a:lnTo>
                  <a:pt x="11817249" y="2526787"/>
                </a:lnTo>
                <a:close/>
                <a:moveTo>
                  <a:pt x="258363" y="1973449"/>
                </a:moveTo>
                <a:lnTo>
                  <a:pt x="369188" y="1973449"/>
                </a:lnTo>
                <a:lnTo>
                  <a:pt x="369188" y="2084274"/>
                </a:lnTo>
                <a:lnTo>
                  <a:pt x="258363" y="2084274"/>
                </a:lnTo>
                <a:close/>
                <a:moveTo>
                  <a:pt x="2359980" y="1973449"/>
                </a:moveTo>
                <a:lnTo>
                  <a:pt x="2470805" y="1973449"/>
                </a:lnTo>
                <a:lnTo>
                  <a:pt x="2470805" y="2084274"/>
                </a:lnTo>
                <a:lnTo>
                  <a:pt x="2359980" y="2084274"/>
                </a:lnTo>
                <a:close/>
                <a:moveTo>
                  <a:pt x="1309171" y="1973449"/>
                </a:moveTo>
                <a:lnTo>
                  <a:pt x="1419995" y="1973449"/>
                </a:lnTo>
                <a:lnTo>
                  <a:pt x="1419995" y="2084274"/>
                </a:lnTo>
                <a:lnTo>
                  <a:pt x="1309171" y="2084274"/>
                </a:lnTo>
                <a:close/>
                <a:moveTo>
                  <a:pt x="4461591" y="1973448"/>
                </a:moveTo>
                <a:lnTo>
                  <a:pt x="4572416" y="1973448"/>
                </a:lnTo>
                <a:lnTo>
                  <a:pt x="4572416" y="2084273"/>
                </a:lnTo>
                <a:lnTo>
                  <a:pt x="4461591" y="2084273"/>
                </a:lnTo>
                <a:close/>
                <a:moveTo>
                  <a:pt x="3410788" y="1973448"/>
                </a:moveTo>
                <a:lnTo>
                  <a:pt x="3521614" y="1973448"/>
                </a:lnTo>
                <a:lnTo>
                  <a:pt x="3521614" y="2084273"/>
                </a:lnTo>
                <a:lnTo>
                  <a:pt x="3410788" y="2084273"/>
                </a:lnTo>
                <a:close/>
                <a:moveTo>
                  <a:pt x="6563205" y="1973448"/>
                </a:moveTo>
                <a:lnTo>
                  <a:pt x="6674030" y="1973448"/>
                </a:lnTo>
                <a:lnTo>
                  <a:pt x="6674030" y="2084273"/>
                </a:lnTo>
                <a:lnTo>
                  <a:pt x="6563205" y="2084273"/>
                </a:lnTo>
                <a:close/>
                <a:moveTo>
                  <a:pt x="5512399" y="1973448"/>
                </a:moveTo>
                <a:lnTo>
                  <a:pt x="5623224" y="1973448"/>
                </a:lnTo>
                <a:lnTo>
                  <a:pt x="5623224" y="2084273"/>
                </a:lnTo>
                <a:lnTo>
                  <a:pt x="5512399" y="2084273"/>
                </a:lnTo>
                <a:close/>
                <a:moveTo>
                  <a:pt x="7614013" y="1973448"/>
                </a:moveTo>
                <a:lnTo>
                  <a:pt x="7724838" y="1973448"/>
                </a:lnTo>
                <a:lnTo>
                  <a:pt x="7724838" y="2084273"/>
                </a:lnTo>
                <a:lnTo>
                  <a:pt x="7614013" y="2084273"/>
                </a:lnTo>
                <a:close/>
                <a:moveTo>
                  <a:pt x="9715629" y="1973448"/>
                </a:moveTo>
                <a:lnTo>
                  <a:pt x="9826454" y="1973448"/>
                </a:lnTo>
                <a:lnTo>
                  <a:pt x="9826454" y="2084273"/>
                </a:lnTo>
                <a:lnTo>
                  <a:pt x="9715629" y="2084273"/>
                </a:lnTo>
                <a:close/>
                <a:moveTo>
                  <a:pt x="8664821" y="1973448"/>
                </a:moveTo>
                <a:lnTo>
                  <a:pt x="8775646" y="1973448"/>
                </a:lnTo>
                <a:lnTo>
                  <a:pt x="8775646" y="2084273"/>
                </a:lnTo>
                <a:lnTo>
                  <a:pt x="8664821" y="2084273"/>
                </a:lnTo>
                <a:close/>
                <a:moveTo>
                  <a:pt x="11817249" y="1973448"/>
                </a:moveTo>
                <a:lnTo>
                  <a:pt x="11928074" y="1973448"/>
                </a:lnTo>
                <a:lnTo>
                  <a:pt x="11928074" y="2084273"/>
                </a:lnTo>
                <a:lnTo>
                  <a:pt x="11817249" y="2084273"/>
                </a:lnTo>
                <a:close/>
                <a:moveTo>
                  <a:pt x="10766437" y="1973448"/>
                </a:moveTo>
                <a:lnTo>
                  <a:pt x="10877262" y="1973448"/>
                </a:lnTo>
                <a:lnTo>
                  <a:pt x="10877262" y="2084273"/>
                </a:lnTo>
                <a:lnTo>
                  <a:pt x="10766437" y="2084273"/>
                </a:lnTo>
                <a:close/>
                <a:moveTo>
                  <a:pt x="3441643" y="1557959"/>
                </a:moveTo>
                <a:lnTo>
                  <a:pt x="2968431" y="2031169"/>
                </a:lnTo>
                <a:lnTo>
                  <a:pt x="3437348" y="2500070"/>
                </a:lnTo>
                <a:lnTo>
                  <a:pt x="3497959" y="2500070"/>
                </a:lnTo>
                <a:lnTo>
                  <a:pt x="3966865" y="2031168"/>
                </a:lnTo>
                <a:lnTo>
                  <a:pt x="3493665" y="1557959"/>
                </a:lnTo>
                <a:close/>
                <a:moveTo>
                  <a:pt x="2390961" y="1557959"/>
                </a:moveTo>
                <a:lnTo>
                  <a:pt x="1917745" y="2031169"/>
                </a:lnTo>
                <a:lnTo>
                  <a:pt x="2386665" y="2500070"/>
                </a:lnTo>
                <a:lnTo>
                  <a:pt x="2447277" y="2500070"/>
                </a:lnTo>
                <a:lnTo>
                  <a:pt x="2916189" y="2031169"/>
                </a:lnTo>
                <a:lnTo>
                  <a:pt x="2442980" y="1557959"/>
                </a:lnTo>
                <a:close/>
                <a:moveTo>
                  <a:pt x="1340273" y="1557959"/>
                </a:moveTo>
                <a:lnTo>
                  <a:pt x="867066" y="2031167"/>
                </a:lnTo>
                <a:lnTo>
                  <a:pt x="1335980" y="2500070"/>
                </a:lnTo>
                <a:lnTo>
                  <a:pt x="1396589" y="2500070"/>
                </a:lnTo>
                <a:lnTo>
                  <a:pt x="1865501" y="2031169"/>
                </a:lnTo>
                <a:lnTo>
                  <a:pt x="1392293" y="1557959"/>
                </a:lnTo>
                <a:close/>
                <a:moveTo>
                  <a:pt x="5542986" y="1557958"/>
                </a:moveTo>
                <a:lnTo>
                  <a:pt x="5069790" y="2031167"/>
                </a:lnTo>
                <a:lnTo>
                  <a:pt x="5538694" y="2500070"/>
                </a:lnTo>
                <a:lnTo>
                  <a:pt x="5599302" y="2500070"/>
                </a:lnTo>
                <a:lnTo>
                  <a:pt x="6068206" y="2031166"/>
                </a:lnTo>
                <a:lnTo>
                  <a:pt x="5595011" y="1557958"/>
                </a:lnTo>
                <a:close/>
                <a:moveTo>
                  <a:pt x="4492305" y="1557958"/>
                </a:moveTo>
                <a:lnTo>
                  <a:pt x="4019109" y="2031168"/>
                </a:lnTo>
                <a:lnTo>
                  <a:pt x="4488010" y="2500070"/>
                </a:lnTo>
                <a:lnTo>
                  <a:pt x="4548620" y="2500070"/>
                </a:lnTo>
                <a:lnTo>
                  <a:pt x="5017539" y="2031167"/>
                </a:lnTo>
                <a:lnTo>
                  <a:pt x="4544326" y="1557958"/>
                </a:lnTo>
                <a:close/>
                <a:moveTo>
                  <a:pt x="7644337" y="1557958"/>
                </a:moveTo>
                <a:lnTo>
                  <a:pt x="7171129" y="2031167"/>
                </a:lnTo>
                <a:lnTo>
                  <a:pt x="7640044" y="2500070"/>
                </a:lnTo>
                <a:lnTo>
                  <a:pt x="7700653" y="2500070"/>
                </a:lnTo>
                <a:lnTo>
                  <a:pt x="8169569" y="2031167"/>
                </a:lnTo>
                <a:lnTo>
                  <a:pt x="7696361" y="1557958"/>
                </a:lnTo>
                <a:close/>
                <a:moveTo>
                  <a:pt x="6593656" y="1557958"/>
                </a:moveTo>
                <a:lnTo>
                  <a:pt x="6120450" y="2031165"/>
                </a:lnTo>
                <a:lnTo>
                  <a:pt x="6589366" y="2500070"/>
                </a:lnTo>
                <a:lnTo>
                  <a:pt x="6649970" y="2500070"/>
                </a:lnTo>
                <a:lnTo>
                  <a:pt x="7118885" y="2031167"/>
                </a:lnTo>
                <a:lnTo>
                  <a:pt x="6645676" y="1557958"/>
                </a:lnTo>
                <a:close/>
                <a:moveTo>
                  <a:pt x="9745703" y="1557958"/>
                </a:moveTo>
                <a:lnTo>
                  <a:pt x="9272494" y="2031167"/>
                </a:lnTo>
                <a:lnTo>
                  <a:pt x="9741408" y="2500070"/>
                </a:lnTo>
                <a:lnTo>
                  <a:pt x="9802016" y="2500070"/>
                </a:lnTo>
                <a:lnTo>
                  <a:pt x="10270931" y="2031167"/>
                </a:lnTo>
                <a:lnTo>
                  <a:pt x="9797723" y="1557958"/>
                </a:lnTo>
                <a:close/>
                <a:moveTo>
                  <a:pt x="8695019" y="1557958"/>
                </a:moveTo>
                <a:lnTo>
                  <a:pt x="8221812" y="2031166"/>
                </a:lnTo>
                <a:lnTo>
                  <a:pt x="8690730" y="2500070"/>
                </a:lnTo>
                <a:lnTo>
                  <a:pt x="8751334" y="2500070"/>
                </a:lnTo>
                <a:lnTo>
                  <a:pt x="9220250" y="2031166"/>
                </a:lnTo>
                <a:lnTo>
                  <a:pt x="8747043" y="1557958"/>
                </a:lnTo>
                <a:close/>
                <a:moveTo>
                  <a:pt x="10796383" y="1557958"/>
                </a:moveTo>
                <a:lnTo>
                  <a:pt x="10323175" y="2031166"/>
                </a:lnTo>
                <a:lnTo>
                  <a:pt x="10792091" y="2500070"/>
                </a:lnTo>
                <a:lnTo>
                  <a:pt x="10852696" y="2500070"/>
                </a:lnTo>
                <a:lnTo>
                  <a:pt x="11321614" y="2031164"/>
                </a:lnTo>
                <a:lnTo>
                  <a:pt x="10848409" y="1557958"/>
                </a:lnTo>
                <a:close/>
                <a:moveTo>
                  <a:pt x="783781" y="1447135"/>
                </a:moveTo>
                <a:lnTo>
                  <a:pt x="894606" y="1447135"/>
                </a:lnTo>
                <a:lnTo>
                  <a:pt x="894606" y="1557959"/>
                </a:lnTo>
                <a:lnTo>
                  <a:pt x="783781" y="1557959"/>
                </a:lnTo>
                <a:close/>
                <a:moveTo>
                  <a:pt x="1834586" y="1447134"/>
                </a:moveTo>
                <a:lnTo>
                  <a:pt x="1945411" y="1447134"/>
                </a:lnTo>
                <a:lnTo>
                  <a:pt x="1945411" y="1557959"/>
                </a:lnTo>
                <a:lnTo>
                  <a:pt x="1834586" y="1557959"/>
                </a:lnTo>
                <a:close/>
                <a:moveTo>
                  <a:pt x="4987002" y="1447134"/>
                </a:moveTo>
                <a:lnTo>
                  <a:pt x="5097832" y="1447134"/>
                </a:lnTo>
                <a:lnTo>
                  <a:pt x="5097832" y="1557958"/>
                </a:lnTo>
                <a:lnTo>
                  <a:pt x="4987002" y="1557958"/>
                </a:lnTo>
                <a:close/>
                <a:moveTo>
                  <a:pt x="3936204" y="1447134"/>
                </a:moveTo>
                <a:lnTo>
                  <a:pt x="4047028" y="1447134"/>
                </a:lnTo>
                <a:lnTo>
                  <a:pt x="4047028" y="1557959"/>
                </a:lnTo>
                <a:lnTo>
                  <a:pt x="3936204" y="1557959"/>
                </a:lnTo>
                <a:close/>
                <a:moveTo>
                  <a:pt x="2885398" y="1447134"/>
                </a:moveTo>
                <a:lnTo>
                  <a:pt x="2996224" y="1447134"/>
                </a:lnTo>
                <a:lnTo>
                  <a:pt x="2996224" y="1557959"/>
                </a:lnTo>
                <a:lnTo>
                  <a:pt x="2885398" y="1557959"/>
                </a:lnTo>
                <a:close/>
                <a:moveTo>
                  <a:pt x="6037801" y="1447133"/>
                </a:moveTo>
                <a:lnTo>
                  <a:pt x="6148626" y="1447133"/>
                </a:lnTo>
                <a:lnTo>
                  <a:pt x="6148626" y="1557958"/>
                </a:lnTo>
                <a:lnTo>
                  <a:pt x="6037801" y="1557958"/>
                </a:lnTo>
                <a:close/>
                <a:moveTo>
                  <a:pt x="9190225" y="1447133"/>
                </a:moveTo>
                <a:lnTo>
                  <a:pt x="9301050" y="1447133"/>
                </a:lnTo>
                <a:lnTo>
                  <a:pt x="9301050" y="1557958"/>
                </a:lnTo>
                <a:lnTo>
                  <a:pt x="9190225" y="1557958"/>
                </a:lnTo>
                <a:close/>
                <a:moveTo>
                  <a:pt x="8139417" y="1447133"/>
                </a:moveTo>
                <a:lnTo>
                  <a:pt x="8250242" y="1447133"/>
                </a:lnTo>
                <a:lnTo>
                  <a:pt x="8250242" y="1557958"/>
                </a:lnTo>
                <a:lnTo>
                  <a:pt x="8139417" y="1557958"/>
                </a:lnTo>
                <a:close/>
                <a:moveTo>
                  <a:pt x="7088609" y="1447133"/>
                </a:moveTo>
                <a:lnTo>
                  <a:pt x="7199434" y="1447133"/>
                </a:lnTo>
                <a:lnTo>
                  <a:pt x="7199434" y="1557958"/>
                </a:lnTo>
                <a:lnTo>
                  <a:pt x="7088609" y="1557958"/>
                </a:lnTo>
                <a:close/>
                <a:moveTo>
                  <a:pt x="10241033" y="1447133"/>
                </a:moveTo>
                <a:lnTo>
                  <a:pt x="10351858" y="1447133"/>
                </a:lnTo>
                <a:lnTo>
                  <a:pt x="10351858" y="1557957"/>
                </a:lnTo>
                <a:lnTo>
                  <a:pt x="10241033" y="1557957"/>
                </a:lnTo>
                <a:close/>
                <a:moveTo>
                  <a:pt x="11291841" y="1447133"/>
                </a:moveTo>
                <a:lnTo>
                  <a:pt x="11402666" y="1447133"/>
                </a:lnTo>
                <a:lnTo>
                  <a:pt x="11402666" y="1557957"/>
                </a:lnTo>
                <a:lnTo>
                  <a:pt x="11291841" y="1557957"/>
                </a:lnTo>
                <a:close/>
                <a:moveTo>
                  <a:pt x="2942310" y="1006607"/>
                </a:moveTo>
                <a:lnTo>
                  <a:pt x="2470820" y="1478100"/>
                </a:lnTo>
                <a:lnTo>
                  <a:pt x="2470820" y="1533556"/>
                </a:lnTo>
                <a:lnTo>
                  <a:pt x="2942310" y="2005047"/>
                </a:lnTo>
                <a:lnTo>
                  <a:pt x="3410804" y="1536556"/>
                </a:lnTo>
                <a:lnTo>
                  <a:pt x="3410804" y="1475099"/>
                </a:lnTo>
                <a:close/>
                <a:moveTo>
                  <a:pt x="1891623" y="1006607"/>
                </a:moveTo>
                <a:lnTo>
                  <a:pt x="1420008" y="1478224"/>
                </a:lnTo>
                <a:lnTo>
                  <a:pt x="1420008" y="1533431"/>
                </a:lnTo>
                <a:lnTo>
                  <a:pt x="1891623" y="2005047"/>
                </a:lnTo>
                <a:lnTo>
                  <a:pt x="2359996" y="1536681"/>
                </a:lnTo>
                <a:lnTo>
                  <a:pt x="2359996" y="1474975"/>
                </a:lnTo>
                <a:close/>
                <a:moveTo>
                  <a:pt x="840943" y="1006607"/>
                </a:moveTo>
                <a:lnTo>
                  <a:pt x="369202" y="1478351"/>
                </a:lnTo>
                <a:lnTo>
                  <a:pt x="369202" y="1533303"/>
                </a:lnTo>
                <a:lnTo>
                  <a:pt x="840944" y="2005046"/>
                </a:lnTo>
                <a:lnTo>
                  <a:pt x="1309184" y="1536806"/>
                </a:lnTo>
                <a:lnTo>
                  <a:pt x="1309184" y="1474850"/>
                </a:lnTo>
                <a:close/>
                <a:moveTo>
                  <a:pt x="3992987" y="1006606"/>
                </a:moveTo>
                <a:lnTo>
                  <a:pt x="3521631" y="1477974"/>
                </a:lnTo>
                <a:lnTo>
                  <a:pt x="3521631" y="1533680"/>
                </a:lnTo>
                <a:lnTo>
                  <a:pt x="3992986" y="2005046"/>
                </a:lnTo>
                <a:lnTo>
                  <a:pt x="4461598" y="1536423"/>
                </a:lnTo>
                <a:lnTo>
                  <a:pt x="4461598" y="1475230"/>
                </a:lnTo>
                <a:close/>
                <a:moveTo>
                  <a:pt x="6094326" y="1006605"/>
                </a:moveTo>
                <a:lnTo>
                  <a:pt x="5623230" y="1477714"/>
                </a:lnTo>
                <a:lnTo>
                  <a:pt x="5623230" y="1533934"/>
                </a:lnTo>
                <a:lnTo>
                  <a:pt x="6094328" y="2005044"/>
                </a:lnTo>
                <a:lnTo>
                  <a:pt x="6563205" y="1536166"/>
                </a:lnTo>
                <a:lnTo>
                  <a:pt x="6563205" y="1475487"/>
                </a:lnTo>
                <a:close/>
                <a:moveTo>
                  <a:pt x="9246371" y="1006604"/>
                </a:moveTo>
                <a:lnTo>
                  <a:pt x="8775646" y="1477332"/>
                </a:lnTo>
                <a:lnTo>
                  <a:pt x="8775646" y="1534319"/>
                </a:lnTo>
                <a:lnTo>
                  <a:pt x="9246371" y="2005045"/>
                </a:lnTo>
                <a:lnTo>
                  <a:pt x="9715629" y="1535786"/>
                </a:lnTo>
                <a:lnTo>
                  <a:pt x="9715629" y="1475864"/>
                </a:lnTo>
                <a:close/>
                <a:moveTo>
                  <a:pt x="5043669" y="1006604"/>
                </a:moveTo>
                <a:lnTo>
                  <a:pt x="4572422" y="1477843"/>
                </a:lnTo>
                <a:lnTo>
                  <a:pt x="4572422" y="1533811"/>
                </a:lnTo>
                <a:lnTo>
                  <a:pt x="5043664" y="2005045"/>
                </a:lnTo>
                <a:lnTo>
                  <a:pt x="5512407" y="1536296"/>
                </a:lnTo>
                <a:lnTo>
                  <a:pt x="5512407" y="1475351"/>
                </a:lnTo>
                <a:close/>
                <a:moveTo>
                  <a:pt x="11347735" y="1006604"/>
                </a:moveTo>
                <a:lnTo>
                  <a:pt x="10877262" y="1477079"/>
                </a:lnTo>
                <a:lnTo>
                  <a:pt x="10877262" y="1534567"/>
                </a:lnTo>
                <a:lnTo>
                  <a:pt x="11347736" y="2005041"/>
                </a:lnTo>
                <a:lnTo>
                  <a:pt x="11817249" y="1535528"/>
                </a:lnTo>
                <a:lnTo>
                  <a:pt x="11817249" y="1476120"/>
                </a:lnTo>
                <a:close/>
                <a:moveTo>
                  <a:pt x="8195690" y="1006604"/>
                </a:moveTo>
                <a:lnTo>
                  <a:pt x="7724838" y="1477458"/>
                </a:lnTo>
                <a:lnTo>
                  <a:pt x="7724838" y="1534191"/>
                </a:lnTo>
                <a:lnTo>
                  <a:pt x="8195691" y="2005044"/>
                </a:lnTo>
                <a:lnTo>
                  <a:pt x="8664821" y="1535914"/>
                </a:lnTo>
                <a:lnTo>
                  <a:pt x="8664821" y="1475736"/>
                </a:lnTo>
                <a:close/>
                <a:moveTo>
                  <a:pt x="7145009" y="1006604"/>
                </a:moveTo>
                <a:lnTo>
                  <a:pt x="6674030" y="1477584"/>
                </a:lnTo>
                <a:lnTo>
                  <a:pt x="6674030" y="1534069"/>
                </a:lnTo>
                <a:lnTo>
                  <a:pt x="7145007" y="2005046"/>
                </a:lnTo>
                <a:lnTo>
                  <a:pt x="7614013" y="1536039"/>
                </a:lnTo>
                <a:lnTo>
                  <a:pt x="7614013" y="1475610"/>
                </a:lnTo>
                <a:close/>
                <a:moveTo>
                  <a:pt x="10297056" y="1006603"/>
                </a:moveTo>
                <a:lnTo>
                  <a:pt x="9826454" y="1477207"/>
                </a:lnTo>
                <a:lnTo>
                  <a:pt x="9826454" y="1534445"/>
                </a:lnTo>
                <a:lnTo>
                  <a:pt x="10297053" y="2005045"/>
                </a:lnTo>
                <a:lnTo>
                  <a:pt x="10766437" y="1535660"/>
                </a:lnTo>
                <a:lnTo>
                  <a:pt x="10766437" y="1475986"/>
                </a:lnTo>
                <a:close/>
                <a:moveTo>
                  <a:pt x="258361" y="922634"/>
                </a:moveTo>
                <a:lnTo>
                  <a:pt x="369186" y="922634"/>
                </a:lnTo>
                <a:lnTo>
                  <a:pt x="369186" y="1033459"/>
                </a:lnTo>
                <a:lnTo>
                  <a:pt x="258361" y="1033459"/>
                </a:lnTo>
                <a:close/>
                <a:moveTo>
                  <a:pt x="2359977" y="922633"/>
                </a:moveTo>
                <a:lnTo>
                  <a:pt x="2470802" y="922633"/>
                </a:lnTo>
                <a:lnTo>
                  <a:pt x="2470802" y="1033458"/>
                </a:lnTo>
                <a:lnTo>
                  <a:pt x="2359977" y="1033458"/>
                </a:lnTo>
                <a:close/>
                <a:moveTo>
                  <a:pt x="1309169" y="922633"/>
                </a:moveTo>
                <a:lnTo>
                  <a:pt x="1419993" y="922633"/>
                </a:lnTo>
                <a:lnTo>
                  <a:pt x="1419993" y="1033458"/>
                </a:lnTo>
                <a:lnTo>
                  <a:pt x="1309169" y="1033458"/>
                </a:lnTo>
                <a:close/>
                <a:moveTo>
                  <a:pt x="5512398" y="922633"/>
                </a:moveTo>
                <a:lnTo>
                  <a:pt x="5623223" y="922633"/>
                </a:lnTo>
                <a:lnTo>
                  <a:pt x="5623223" y="1033458"/>
                </a:lnTo>
                <a:lnTo>
                  <a:pt x="5512398" y="1033458"/>
                </a:lnTo>
                <a:close/>
                <a:moveTo>
                  <a:pt x="4461591" y="922633"/>
                </a:moveTo>
                <a:lnTo>
                  <a:pt x="4572415" y="922633"/>
                </a:lnTo>
                <a:lnTo>
                  <a:pt x="4572415" y="1033458"/>
                </a:lnTo>
                <a:lnTo>
                  <a:pt x="4461591" y="1033458"/>
                </a:lnTo>
                <a:close/>
                <a:moveTo>
                  <a:pt x="3410785" y="922633"/>
                </a:moveTo>
                <a:lnTo>
                  <a:pt x="3521610" y="922633"/>
                </a:lnTo>
                <a:lnTo>
                  <a:pt x="3521610" y="1033458"/>
                </a:lnTo>
                <a:lnTo>
                  <a:pt x="3410785" y="1033458"/>
                </a:lnTo>
                <a:close/>
                <a:moveTo>
                  <a:pt x="7614013" y="922633"/>
                </a:moveTo>
                <a:lnTo>
                  <a:pt x="7724838" y="922633"/>
                </a:lnTo>
                <a:lnTo>
                  <a:pt x="7724838" y="1033458"/>
                </a:lnTo>
                <a:lnTo>
                  <a:pt x="7614013" y="1033458"/>
                </a:lnTo>
                <a:close/>
                <a:moveTo>
                  <a:pt x="6563205" y="922633"/>
                </a:moveTo>
                <a:lnTo>
                  <a:pt x="6674030" y="922633"/>
                </a:lnTo>
                <a:lnTo>
                  <a:pt x="6674030" y="1033458"/>
                </a:lnTo>
                <a:lnTo>
                  <a:pt x="6563205" y="1033458"/>
                </a:lnTo>
                <a:close/>
                <a:moveTo>
                  <a:pt x="10766437" y="922633"/>
                </a:moveTo>
                <a:lnTo>
                  <a:pt x="10877262" y="922633"/>
                </a:lnTo>
                <a:lnTo>
                  <a:pt x="10877262" y="1033458"/>
                </a:lnTo>
                <a:lnTo>
                  <a:pt x="10766437" y="1033458"/>
                </a:lnTo>
                <a:close/>
                <a:moveTo>
                  <a:pt x="9715629" y="922633"/>
                </a:moveTo>
                <a:lnTo>
                  <a:pt x="9826454" y="922633"/>
                </a:lnTo>
                <a:lnTo>
                  <a:pt x="9826454" y="1033458"/>
                </a:lnTo>
                <a:lnTo>
                  <a:pt x="9715629" y="1033458"/>
                </a:lnTo>
                <a:close/>
                <a:moveTo>
                  <a:pt x="8664821" y="922633"/>
                </a:moveTo>
                <a:lnTo>
                  <a:pt x="8775646" y="922633"/>
                </a:lnTo>
                <a:lnTo>
                  <a:pt x="8775646" y="1033458"/>
                </a:lnTo>
                <a:lnTo>
                  <a:pt x="8664821" y="1033458"/>
                </a:lnTo>
                <a:close/>
                <a:moveTo>
                  <a:pt x="11817249" y="922633"/>
                </a:moveTo>
                <a:lnTo>
                  <a:pt x="11928074" y="922633"/>
                </a:lnTo>
                <a:lnTo>
                  <a:pt x="11928074" y="1033458"/>
                </a:lnTo>
                <a:lnTo>
                  <a:pt x="11817249" y="1033458"/>
                </a:lnTo>
                <a:close/>
                <a:moveTo>
                  <a:pt x="1337485" y="510062"/>
                </a:moveTo>
                <a:lnTo>
                  <a:pt x="867065" y="980486"/>
                </a:lnTo>
                <a:lnTo>
                  <a:pt x="1333712" y="1447134"/>
                </a:lnTo>
                <a:lnTo>
                  <a:pt x="1398855" y="1447134"/>
                </a:lnTo>
                <a:lnTo>
                  <a:pt x="1865501" y="980486"/>
                </a:lnTo>
                <a:lnTo>
                  <a:pt x="1395081" y="510062"/>
                </a:lnTo>
                <a:close/>
                <a:moveTo>
                  <a:pt x="2388173" y="510062"/>
                </a:moveTo>
                <a:lnTo>
                  <a:pt x="1917745" y="980486"/>
                </a:lnTo>
                <a:lnTo>
                  <a:pt x="2384399" y="1447134"/>
                </a:lnTo>
                <a:lnTo>
                  <a:pt x="2449542" y="1447134"/>
                </a:lnTo>
                <a:lnTo>
                  <a:pt x="2916189" y="980486"/>
                </a:lnTo>
                <a:lnTo>
                  <a:pt x="2445767" y="510062"/>
                </a:lnTo>
                <a:close/>
                <a:moveTo>
                  <a:pt x="3438856" y="510062"/>
                </a:moveTo>
                <a:lnTo>
                  <a:pt x="2968432" y="980486"/>
                </a:lnTo>
                <a:lnTo>
                  <a:pt x="3435083" y="1447134"/>
                </a:lnTo>
                <a:lnTo>
                  <a:pt x="3500228" y="1447134"/>
                </a:lnTo>
                <a:lnTo>
                  <a:pt x="3966865" y="980485"/>
                </a:lnTo>
                <a:lnTo>
                  <a:pt x="3496454" y="510062"/>
                </a:lnTo>
                <a:close/>
                <a:moveTo>
                  <a:pt x="4489518" y="510062"/>
                </a:moveTo>
                <a:lnTo>
                  <a:pt x="4019109" y="980485"/>
                </a:lnTo>
                <a:lnTo>
                  <a:pt x="4485744" y="1447134"/>
                </a:lnTo>
                <a:lnTo>
                  <a:pt x="4550887" y="1447134"/>
                </a:lnTo>
                <a:lnTo>
                  <a:pt x="5017543" y="980483"/>
                </a:lnTo>
                <a:lnTo>
                  <a:pt x="4547118" y="510062"/>
                </a:lnTo>
                <a:close/>
                <a:moveTo>
                  <a:pt x="5540201" y="510062"/>
                </a:moveTo>
                <a:lnTo>
                  <a:pt x="5069792" y="980483"/>
                </a:lnTo>
                <a:lnTo>
                  <a:pt x="5536431" y="1447134"/>
                </a:lnTo>
                <a:lnTo>
                  <a:pt x="5601567" y="1447134"/>
                </a:lnTo>
                <a:lnTo>
                  <a:pt x="6068204" y="980484"/>
                </a:lnTo>
                <a:lnTo>
                  <a:pt x="5597797" y="510062"/>
                </a:lnTo>
                <a:close/>
                <a:moveTo>
                  <a:pt x="6590867" y="510062"/>
                </a:moveTo>
                <a:lnTo>
                  <a:pt x="6120447" y="980484"/>
                </a:lnTo>
                <a:lnTo>
                  <a:pt x="6587095" y="1447133"/>
                </a:lnTo>
                <a:lnTo>
                  <a:pt x="6652238" y="1447133"/>
                </a:lnTo>
                <a:lnTo>
                  <a:pt x="7118887" y="980483"/>
                </a:lnTo>
                <a:lnTo>
                  <a:pt x="6648468" y="510062"/>
                </a:lnTo>
                <a:close/>
                <a:moveTo>
                  <a:pt x="7641550" y="510061"/>
                </a:moveTo>
                <a:lnTo>
                  <a:pt x="7171131" y="980482"/>
                </a:lnTo>
                <a:lnTo>
                  <a:pt x="7637780" y="1447133"/>
                </a:lnTo>
                <a:lnTo>
                  <a:pt x="7702919" y="1447133"/>
                </a:lnTo>
                <a:lnTo>
                  <a:pt x="8169568" y="980483"/>
                </a:lnTo>
                <a:lnTo>
                  <a:pt x="7699149" y="510061"/>
                </a:lnTo>
                <a:close/>
                <a:moveTo>
                  <a:pt x="8692232" y="510061"/>
                </a:moveTo>
                <a:lnTo>
                  <a:pt x="8221811" y="980484"/>
                </a:lnTo>
                <a:lnTo>
                  <a:pt x="8688459" y="1447133"/>
                </a:lnTo>
                <a:lnTo>
                  <a:pt x="8753603" y="1447133"/>
                </a:lnTo>
                <a:lnTo>
                  <a:pt x="9220250" y="980484"/>
                </a:lnTo>
                <a:lnTo>
                  <a:pt x="8749829" y="510061"/>
                </a:lnTo>
                <a:close/>
                <a:moveTo>
                  <a:pt x="10793597" y="510061"/>
                </a:moveTo>
                <a:lnTo>
                  <a:pt x="10323178" y="980482"/>
                </a:lnTo>
                <a:lnTo>
                  <a:pt x="10789828" y="1447133"/>
                </a:lnTo>
                <a:lnTo>
                  <a:pt x="10854964" y="1447133"/>
                </a:lnTo>
                <a:lnTo>
                  <a:pt x="11321613" y="980483"/>
                </a:lnTo>
                <a:lnTo>
                  <a:pt x="10851193" y="510061"/>
                </a:lnTo>
                <a:close/>
                <a:moveTo>
                  <a:pt x="9742913" y="510061"/>
                </a:moveTo>
                <a:lnTo>
                  <a:pt x="9272493" y="980483"/>
                </a:lnTo>
                <a:lnTo>
                  <a:pt x="9739141" y="1447133"/>
                </a:lnTo>
                <a:lnTo>
                  <a:pt x="9804283" y="1447133"/>
                </a:lnTo>
                <a:lnTo>
                  <a:pt x="10270933" y="980481"/>
                </a:lnTo>
                <a:lnTo>
                  <a:pt x="9800515" y="510061"/>
                </a:lnTo>
                <a:close/>
                <a:moveTo>
                  <a:pt x="783785" y="399238"/>
                </a:moveTo>
                <a:lnTo>
                  <a:pt x="894609" y="399238"/>
                </a:lnTo>
                <a:lnTo>
                  <a:pt x="894609" y="510062"/>
                </a:lnTo>
                <a:lnTo>
                  <a:pt x="783785" y="510062"/>
                </a:lnTo>
                <a:close/>
                <a:moveTo>
                  <a:pt x="2885401" y="399237"/>
                </a:moveTo>
                <a:lnTo>
                  <a:pt x="2996227" y="399237"/>
                </a:lnTo>
                <a:lnTo>
                  <a:pt x="2996227" y="510062"/>
                </a:lnTo>
                <a:lnTo>
                  <a:pt x="2885401" y="510062"/>
                </a:lnTo>
                <a:close/>
                <a:moveTo>
                  <a:pt x="1834590" y="399237"/>
                </a:moveTo>
                <a:lnTo>
                  <a:pt x="1945415" y="399237"/>
                </a:lnTo>
                <a:lnTo>
                  <a:pt x="1945415" y="510062"/>
                </a:lnTo>
                <a:lnTo>
                  <a:pt x="1834590" y="510062"/>
                </a:lnTo>
                <a:close/>
                <a:moveTo>
                  <a:pt x="3936208" y="399237"/>
                </a:moveTo>
                <a:lnTo>
                  <a:pt x="4047032" y="399237"/>
                </a:lnTo>
                <a:lnTo>
                  <a:pt x="4047032" y="510062"/>
                </a:lnTo>
                <a:lnTo>
                  <a:pt x="3936208" y="510062"/>
                </a:lnTo>
                <a:close/>
                <a:moveTo>
                  <a:pt x="4987004" y="399237"/>
                </a:moveTo>
                <a:lnTo>
                  <a:pt x="5097834" y="399237"/>
                </a:lnTo>
                <a:lnTo>
                  <a:pt x="5097834" y="510062"/>
                </a:lnTo>
                <a:lnTo>
                  <a:pt x="4987004" y="510062"/>
                </a:lnTo>
                <a:close/>
                <a:moveTo>
                  <a:pt x="6037802" y="399237"/>
                </a:moveTo>
                <a:lnTo>
                  <a:pt x="6148626" y="399237"/>
                </a:lnTo>
                <a:lnTo>
                  <a:pt x="6148626" y="510062"/>
                </a:lnTo>
                <a:lnTo>
                  <a:pt x="6037802" y="510062"/>
                </a:lnTo>
                <a:close/>
                <a:moveTo>
                  <a:pt x="7088609" y="399237"/>
                </a:moveTo>
                <a:lnTo>
                  <a:pt x="7199434" y="399237"/>
                </a:lnTo>
                <a:lnTo>
                  <a:pt x="7199434" y="510061"/>
                </a:lnTo>
                <a:lnTo>
                  <a:pt x="7088609" y="510061"/>
                </a:lnTo>
                <a:close/>
                <a:moveTo>
                  <a:pt x="8139417" y="399237"/>
                </a:moveTo>
                <a:lnTo>
                  <a:pt x="8250242" y="399237"/>
                </a:lnTo>
                <a:lnTo>
                  <a:pt x="8250242" y="510061"/>
                </a:lnTo>
                <a:lnTo>
                  <a:pt x="8139417" y="510061"/>
                </a:lnTo>
                <a:close/>
                <a:moveTo>
                  <a:pt x="9190225" y="399236"/>
                </a:moveTo>
                <a:lnTo>
                  <a:pt x="9301050" y="399236"/>
                </a:lnTo>
                <a:lnTo>
                  <a:pt x="9301050" y="510061"/>
                </a:lnTo>
                <a:lnTo>
                  <a:pt x="9190225" y="510061"/>
                </a:lnTo>
                <a:close/>
                <a:moveTo>
                  <a:pt x="10241033" y="399236"/>
                </a:moveTo>
                <a:lnTo>
                  <a:pt x="10351858" y="399236"/>
                </a:lnTo>
                <a:lnTo>
                  <a:pt x="10351858" y="510061"/>
                </a:lnTo>
                <a:lnTo>
                  <a:pt x="10241033" y="510061"/>
                </a:lnTo>
                <a:close/>
                <a:moveTo>
                  <a:pt x="11291841" y="399236"/>
                </a:moveTo>
                <a:lnTo>
                  <a:pt x="11402666" y="399236"/>
                </a:lnTo>
                <a:lnTo>
                  <a:pt x="11402666" y="510061"/>
                </a:lnTo>
                <a:lnTo>
                  <a:pt x="11291841" y="510061"/>
                </a:lnTo>
                <a:close/>
                <a:moveTo>
                  <a:pt x="6138405" y="0"/>
                </a:moveTo>
                <a:lnTo>
                  <a:pt x="6190649" y="0"/>
                </a:lnTo>
                <a:lnTo>
                  <a:pt x="6589887" y="399237"/>
                </a:lnTo>
                <a:lnTo>
                  <a:pt x="6649449" y="399237"/>
                </a:lnTo>
                <a:lnTo>
                  <a:pt x="7048684" y="2"/>
                </a:lnTo>
                <a:lnTo>
                  <a:pt x="7100928" y="2"/>
                </a:lnTo>
                <a:lnTo>
                  <a:pt x="6674030" y="426899"/>
                </a:lnTo>
                <a:lnTo>
                  <a:pt x="6674030" y="483379"/>
                </a:lnTo>
                <a:lnTo>
                  <a:pt x="7145009" y="954361"/>
                </a:lnTo>
                <a:lnTo>
                  <a:pt x="7614013" y="485355"/>
                </a:lnTo>
                <a:lnTo>
                  <a:pt x="7614013" y="424926"/>
                </a:lnTo>
                <a:lnTo>
                  <a:pt x="7189086" y="0"/>
                </a:lnTo>
                <a:lnTo>
                  <a:pt x="7241329" y="0"/>
                </a:lnTo>
                <a:lnTo>
                  <a:pt x="7640566" y="399237"/>
                </a:lnTo>
                <a:lnTo>
                  <a:pt x="7700131" y="399237"/>
                </a:lnTo>
                <a:lnTo>
                  <a:pt x="8099367" y="1"/>
                </a:lnTo>
                <a:lnTo>
                  <a:pt x="8151611" y="1"/>
                </a:lnTo>
                <a:lnTo>
                  <a:pt x="7724838" y="426774"/>
                </a:lnTo>
                <a:lnTo>
                  <a:pt x="7724838" y="483508"/>
                </a:lnTo>
                <a:lnTo>
                  <a:pt x="8195689" y="954363"/>
                </a:lnTo>
                <a:lnTo>
                  <a:pt x="8664821" y="485229"/>
                </a:lnTo>
                <a:lnTo>
                  <a:pt x="8664821" y="425053"/>
                </a:lnTo>
                <a:lnTo>
                  <a:pt x="8239767" y="0"/>
                </a:lnTo>
                <a:lnTo>
                  <a:pt x="8292011" y="0"/>
                </a:lnTo>
                <a:lnTo>
                  <a:pt x="8691248" y="399236"/>
                </a:lnTo>
                <a:lnTo>
                  <a:pt x="8750812" y="399236"/>
                </a:lnTo>
                <a:lnTo>
                  <a:pt x="9150049" y="1"/>
                </a:lnTo>
                <a:lnTo>
                  <a:pt x="9202293" y="1"/>
                </a:lnTo>
                <a:lnTo>
                  <a:pt x="8775646" y="426647"/>
                </a:lnTo>
                <a:lnTo>
                  <a:pt x="8775646" y="483635"/>
                </a:lnTo>
                <a:lnTo>
                  <a:pt x="9246372" y="954363"/>
                </a:lnTo>
                <a:lnTo>
                  <a:pt x="9715629" y="485103"/>
                </a:lnTo>
                <a:lnTo>
                  <a:pt x="9715629" y="425175"/>
                </a:lnTo>
                <a:lnTo>
                  <a:pt x="9290453" y="0"/>
                </a:lnTo>
                <a:lnTo>
                  <a:pt x="9342696" y="0"/>
                </a:lnTo>
                <a:lnTo>
                  <a:pt x="9741934" y="399236"/>
                </a:lnTo>
                <a:lnTo>
                  <a:pt x="9801496" y="399236"/>
                </a:lnTo>
                <a:lnTo>
                  <a:pt x="10200732" y="1"/>
                </a:lnTo>
                <a:lnTo>
                  <a:pt x="10252974" y="1"/>
                </a:lnTo>
                <a:lnTo>
                  <a:pt x="9826454" y="426520"/>
                </a:lnTo>
                <a:lnTo>
                  <a:pt x="9826454" y="483756"/>
                </a:lnTo>
                <a:lnTo>
                  <a:pt x="10297055" y="954360"/>
                </a:lnTo>
                <a:lnTo>
                  <a:pt x="10766437" y="484975"/>
                </a:lnTo>
                <a:lnTo>
                  <a:pt x="10766437" y="425305"/>
                </a:lnTo>
                <a:lnTo>
                  <a:pt x="10341131" y="0"/>
                </a:lnTo>
                <a:lnTo>
                  <a:pt x="10393375" y="0"/>
                </a:lnTo>
                <a:lnTo>
                  <a:pt x="10792612" y="399236"/>
                </a:lnTo>
                <a:lnTo>
                  <a:pt x="10852176" y="399236"/>
                </a:lnTo>
                <a:lnTo>
                  <a:pt x="11251411" y="3"/>
                </a:lnTo>
                <a:lnTo>
                  <a:pt x="11303657" y="3"/>
                </a:lnTo>
                <a:lnTo>
                  <a:pt x="10877262" y="426397"/>
                </a:lnTo>
                <a:lnTo>
                  <a:pt x="10877262" y="483887"/>
                </a:lnTo>
                <a:lnTo>
                  <a:pt x="11347735" y="954362"/>
                </a:lnTo>
                <a:lnTo>
                  <a:pt x="11817249" y="484846"/>
                </a:lnTo>
                <a:lnTo>
                  <a:pt x="11817249" y="425436"/>
                </a:lnTo>
                <a:lnTo>
                  <a:pt x="11391812" y="0"/>
                </a:lnTo>
                <a:lnTo>
                  <a:pt x="11444056" y="0"/>
                </a:lnTo>
                <a:lnTo>
                  <a:pt x="11843293" y="399236"/>
                </a:lnTo>
                <a:lnTo>
                  <a:pt x="11902859" y="399236"/>
                </a:lnTo>
                <a:lnTo>
                  <a:pt x="12191973" y="110123"/>
                </a:lnTo>
                <a:lnTo>
                  <a:pt x="12191973" y="162366"/>
                </a:lnTo>
                <a:lnTo>
                  <a:pt x="11928074" y="426265"/>
                </a:lnTo>
                <a:lnTo>
                  <a:pt x="11928074" y="484017"/>
                </a:lnTo>
                <a:lnTo>
                  <a:pt x="12191974" y="747926"/>
                </a:lnTo>
                <a:lnTo>
                  <a:pt x="12191974" y="800166"/>
                </a:lnTo>
                <a:lnTo>
                  <a:pt x="11901874" y="510061"/>
                </a:lnTo>
                <a:lnTo>
                  <a:pt x="11844278" y="510061"/>
                </a:lnTo>
                <a:lnTo>
                  <a:pt x="11373857" y="980483"/>
                </a:lnTo>
                <a:lnTo>
                  <a:pt x="11840505" y="1447132"/>
                </a:lnTo>
                <a:lnTo>
                  <a:pt x="11905645" y="1447132"/>
                </a:lnTo>
                <a:lnTo>
                  <a:pt x="12191976" y="1160803"/>
                </a:lnTo>
                <a:lnTo>
                  <a:pt x="12191976" y="1213046"/>
                </a:lnTo>
                <a:lnTo>
                  <a:pt x="11928074" y="1476947"/>
                </a:lnTo>
                <a:lnTo>
                  <a:pt x="11928074" y="1534702"/>
                </a:lnTo>
                <a:lnTo>
                  <a:pt x="12191975" y="1798604"/>
                </a:lnTo>
                <a:lnTo>
                  <a:pt x="12191975" y="1850847"/>
                </a:lnTo>
                <a:lnTo>
                  <a:pt x="11899087" y="1557957"/>
                </a:lnTo>
                <a:lnTo>
                  <a:pt x="11847063" y="1557957"/>
                </a:lnTo>
                <a:lnTo>
                  <a:pt x="11373858" y="2031163"/>
                </a:lnTo>
                <a:lnTo>
                  <a:pt x="11842778" y="2500070"/>
                </a:lnTo>
                <a:lnTo>
                  <a:pt x="11903378" y="2500070"/>
                </a:lnTo>
                <a:lnTo>
                  <a:pt x="12191975" y="2211473"/>
                </a:lnTo>
                <a:lnTo>
                  <a:pt x="12191974" y="2263716"/>
                </a:lnTo>
                <a:lnTo>
                  <a:pt x="11928074" y="2527616"/>
                </a:lnTo>
                <a:lnTo>
                  <a:pt x="11928074" y="2585366"/>
                </a:lnTo>
                <a:lnTo>
                  <a:pt x="12191978" y="2849270"/>
                </a:lnTo>
                <a:lnTo>
                  <a:pt x="12191977" y="2901515"/>
                </a:lnTo>
                <a:lnTo>
                  <a:pt x="11901357" y="2610895"/>
                </a:lnTo>
                <a:lnTo>
                  <a:pt x="11844795" y="2610895"/>
                </a:lnTo>
                <a:lnTo>
                  <a:pt x="11373856" y="3081835"/>
                </a:lnTo>
                <a:lnTo>
                  <a:pt x="11843230" y="3551209"/>
                </a:lnTo>
                <a:lnTo>
                  <a:pt x="11902922" y="3551209"/>
                </a:lnTo>
                <a:lnTo>
                  <a:pt x="12191974" y="3262156"/>
                </a:lnTo>
                <a:lnTo>
                  <a:pt x="12191974" y="3314400"/>
                </a:lnTo>
                <a:lnTo>
                  <a:pt x="11928074" y="3578299"/>
                </a:lnTo>
                <a:lnTo>
                  <a:pt x="11928074" y="3636053"/>
                </a:lnTo>
                <a:lnTo>
                  <a:pt x="12191975" y="3899954"/>
                </a:lnTo>
                <a:lnTo>
                  <a:pt x="12191975" y="3952198"/>
                </a:lnTo>
                <a:lnTo>
                  <a:pt x="11901811" y="3662034"/>
                </a:lnTo>
                <a:lnTo>
                  <a:pt x="11844339" y="3662034"/>
                </a:lnTo>
                <a:lnTo>
                  <a:pt x="11373856" y="4132518"/>
                </a:lnTo>
                <a:lnTo>
                  <a:pt x="11813331" y="4571992"/>
                </a:lnTo>
                <a:lnTo>
                  <a:pt x="11761089" y="4571991"/>
                </a:lnTo>
                <a:lnTo>
                  <a:pt x="11347736" y="4158638"/>
                </a:lnTo>
                <a:lnTo>
                  <a:pt x="10934382" y="4571992"/>
                </a:lnTo>
                <a:lnTo>
                  <a:pt x="10882138" y="4571992"/>
                </a:lnTo>
                <a:lnTo>
                  <a:pt x="11321614" y="4132516"/>
                </a:lnTo>
                <a:lnTo>
                  <a:pt x="10851132" y="3662034"/>
                </a:lnTo>
                <a:lnTo>
                  <a:pt x="10793656" y="3662034"/>
                </a:lnTo>
                <a:lnTo>
                  <a:pt x="10323175" y="4132515"/>
                </a:lnTo>
                <a:lnTo>
                  <a:pt x="10762651" y="4571991"/>
                </a:lnTo>
                <a:lnTo>
                  <a:pt x="10710406" y="4571992"/>
                </a:lnTo>
                <a:lnTo>
                  <a:pt x="10297052" y="4158638"/>
                </a:lnTo>
                <a:lnTo>
                  <a:pt x="9883699" y="4571992"/>
                </a:lnTo>
                <a:lnTo>
                  <a:pt x="9831456" y="4571992"/>
                </a:lnTo>
                <a:lnTo>
                  <a:pt x="10270931" y="4132517"/>
                </a:lnTo>
                <a:lnTo>
                  <a:pt x="9800448" y="3662034"/>
                </a:lnTo>
                <a:lnTo>
                  <a:pt x="9742974" y="3662034"/>
                </a:lnTo>
                <a:lnTo>
                  <a:pt x="9272491" y="4132517"/>
                </a:lnTo>
                <a:lnTo>
                  <a:pt x="9711968" y="4571993"/>
                </a:lnTo>
                <a:lnTo>
                  <a:pt x="9659723" y="4571993"/>
                </a:lnTo>
                <a:lnTo>
                  <a:pt x="9246369" y="4158639"/>
                </a:lnTo>
                <a:lnTo>
                  <a:pt x="8833016" y="4571992"/>
                </a:lnTo>
                <a:lnTo>
                  <a:pt x="8780772" y="4571992"/>
                </a:lnTo>
                <a:lnTo>
                  <a:pt x="9220247" y="4132517"/>
                </a:lnTo>
                <a:lnTo>
                  <a:pt x="8749764" y="3662034"/>
                </a:lnTo>
                <a:lnTo>
                  <a:pt x="8692294" y="3662034"/>
                </a:lnTo>
                <a:lnTo>
                  <a:pt x="8221812" y="4132516"/>
                </a:lnTo>
                <a:lnTo>
                  <a:pt x="8661288" y="4571992"/>
                </a:lnTo>
                <a:lnTo>
                  <a:pt x="8609042" y="4571992"/>
                </a:lnTo>
                <a:lnTo>
                  <a:pt x="8195689" y="4158639"/>
                </a:lnTo>
                <a:lnTo>
                  <a:pt x="7782334" y="4571994"/>
                </a:lnTo>
                <a:lnTo>
                  <a:pt x="7730092" y="4571994"/>
                </a:lnTo>
                <a:lnTo>
                  <a:pt x="8169568" y="4132518"/>
                </a:lnTo>
                <a:lnTo>
                  <a:pt x="7699085" y="3662034"/>
                </a:lnTo>
                <a:lnTo>
                  <a:pt x="7641614" y="3662034"/>
                </a:lnTo>
                <a:lnTo>
                  <a:pt x="7171129" y="4132518"/>
                </a:lnTo>
                <a:lnTo>
                  <a:pt x="7610604" y="4571993"/>
                </a:lnTo>
                <a:lnTo>
                  <a:pt x="7558360" y="4571993"/>
                </a:lnTo>
                <a:lnTo>
                  <a:pt x="7145007" y="4158640"/>
                </a:lnTo>
                <a:lnTo>
                  <a:pt x="6731655" y="4571993"/>
                </a:lnTo>
                <a:lnTo>
                  <a:pt x="6679410" y="4571993"/>
                </a:lnTo>
                <a:lnTo>
                  <a:pt x="7118885" y="4132518"/>
                </a:lnTo>
                <a:lnTo>
                  <a:pt x="6648402" y="3662034"/>
                </a:lnTo>
                <a:lnTo>
                  <a:pt x="6590932" y="3662034"/>
                </a:lnTo>
                <a:lnTo>
                  <a:pt x="6120448" y="4132519"/>
                </a:lnTo>
                <a:lnTo>
                  <a:pt x="6559922" y="4571993"/>
                </a:lnTo>
                <a:lnTo>
                  <a:pt x="6507678" y="4571993"/>
                </a:lnTo>
                <a:lnTo>
                  <a:pt x="6094326" y="4158641"/>
                </a:lnTo>
                <a:lnTo>
                  <a:pt x="5680985" y="4571992"/>
                </a:lnTo>
                <a:lnTo>
                  <a:pt x="5628744" y="4571992"/>
                </a:lnTo>
                <a:lnTo>
                  <a:pt x="6068205" y="4132519"/>
                </a:lnTo>
                <a:lnTo>
                  <a:pt x="5597731" y="3662034"/>
                </a:lnTo>
                <a:lnTo>
                  <a:pt x="5540263" y="3662034"/>
                </a:lnTo>
                <a:lnTo>
                  <a:pt x="5069789" y="4132518"/>
                </a:lnTo>
                <a:lnTo>
                  <a:pt x="5509253" y="4571993"/>
                </a:lnTo>
                <a:lnTo>
                  <a:pt x="5457012" y="4571993"/>
                </a:lnTo>
                <a:lnTo>
                  <a:pt x="5043664" y="4158640"/>
                </a:lnTo>
                <a:lnTo>
                  <a:pt x="4630303" y="4571992"/>
                </a:lnTo>
                <a:lnTo>
                  <a:pt x="4578059" y="4571992"/>
                </a:lnTo>
                <a:lnTo>
                  <a:pt x="5017539" y="4132518"/>
                </a:lnTo>
                <a:lnTo>
                  <a:pt x="4547049" y="3662034"/>
                </a:lnTo>
                <a:lnTo>
                  <a:pt x="4489581" y="3662034"/>
                </a:lnTo>
                <a:lnTo>
                  <a:pt x="4019108" y="4132519"/>
                </a:lnTo>
                <a:lnTo>
                  <a:pt x="4458568" y="4571993"/>
                </a:lnTo>
                <a:lnTo>
                  <a:pt x="4406323" y="4571993"/>
                </a:lnTo>
                <a:lnTo>
                  <a:pt x="3992985" y="4158641"/>
                </a:lnTo>
                <a:lnTo>
                  <a:pt x="3579645" y="4571992"/>
                </a:lnTo>
                <a:lnTo>
                  <a:pt x="3527403" y="4571992"/>
                </a:lnTo>
                <a:lnTo>
                  <a:pt x="3966864" y="4132520"/>
                </a:lnTo>
                <a:lnTo>
                  <a:pt x="3496388" y="3662034"/>
                </a:lnTo>
                <a:lnTo>
                  <a:pt x="3438920" y="3662034"/>
                </a:lnTo>
                <a:lnTo>
                  <a:pt x="2968432" y="4132519"/>
                </a:lnTo>
                <a:lnTo>
                  <a:pt x="3407908" y="4571992"/>
                </a:lnTo>
                <a:lnTo>
                  <a:pt x="3355663" y="4571992"/>
                </a:lnTo>
                <a:lnTo>
                  <a:pt x="2942311" y="4158641"/>
                </a:lnTo>
                <a:lnTo>
                  <a:pt x="2528961" y="4571991"/>
                </a:lnTo>
                <a:lnTo>
                  <a:pt x="2476717" y="4571991"/>
                </a:lnTo>
                <a:lnTo>
                  <a:pt x="2916189" y="4132519"/>
                </a:lnTo>
                <a:lnTo>
                  <a:pt x="2445706" y="3662034"/>
                </a:lnTo>
                <a:lnTo>
                  <a:pt x="2388237" y="3662034"/>
                </a:lnTo>
                <a:lnTo>
                  <a:pt x="1917745" y="4132520"/>
                </a:lnTo>
                <a:lnTo>
                  <a:pt x="2357225" y="4571992"/>
                </a:lnTo>
                <a:lnTo>
                  <a:pt x="2304981" y="4571993"/>
                </a:lnTo>
                <a:lnTo>
                  <a:pt x="1891623" y="4158642"/>
                </a:lnTo>
                <a:lnTo>
                  <a:pt x="1478275" y="4571991"/>
                </a:lnTo>
                <a:lnTo>
                  <a:pt x="1426031" y="4571991"/>
                </a:lnTo>
                <a:lnTo>
                  <a:pt x="1865501" y="4132520"/>
                </a:lnTo>
                <a:lnTo>
                  <a:pt x="1395017" y="3662034"/>
                </a:lnTo>
                <a:lnTo>
                  <a:pt x="1337551" y="3662034"/>
                </a:lnTo>
                <a:lnTo>
                  <a:pt x="867066" y="4132521"/>
                </a:lnTo>
                <a:lnTo>
                  <a:pt x="1306536" y="4571992"/>
                </a:lnTo>
                <a:lnTo>
                  <a:pt x="1254292" y="4571992"/>
                </a:lnTo>
                <a:lnTo>
                  <a:pt x="840944" y="4158643"/>
                </a:lnTo>
                <a:lnTo>
                  <a:pt x="427595" y="4571993"/>
                </a:lnTo>
                <a:lnTo>
                  <a:pt x="375351" y="4571993"/>
                </a:lnTo>
                <a:lnTo>
                  <a:pt x="814822" y="4132521"/>
                </a:lnTo>
                <a:lnTo>
                  <a:pt x="344336" y="3662034"/>
                </a:lnTo>
                <a:lnTo>
                  <a:pt x="286870" y="3662034"/>
                </a:lnTo>
                <a:lnTo>
                  <a:pt x="5" y="3948900"/>
                </a:lnTo>
                <a:lnTo>
                  <a:pt x="5" y="3896656"/>
                </a:lnTo>
                <a:lnTo>
                  <a:pt x="258369" y="3638291"/>
                </a:lnTo>
                <a:lnTo>
                  <a:pt x="258369" y="3576066"/>
                </a:lnTo>
                <a:lnTo>
                  <a:pt x="1" y="3317698"/>
                </a:lnTo>
                <a:lnTo>
                  <a:pt x="1" y="3265454"/>
                </a:lnTo>
                <a:lnTo>
                  <a:pt x="285756" y="3551209"/>
                </a:lnTo>
                <a:lnTo>
                  <a:pt x="345451" y="3551209"/>
                </a:lnTo>
                <a:lnTo>
                  <a:pt x="814822" y="3081838"/>
                </a:lnTo>
                <a:lnTo>
                  <a:pt x="343880" y="2610895"/>
                </a:lnTo>
                <a:lnTo>
                  <a:pt x="287328" y="2610895"/>
                </a:lnTo>
                <a:lnTo>
                  <a:pt x="6" y="2898217"/>
                </a:lnTo>
                <a:lnTo>
                  <a:pt x="6" y="2845973"/>
                </a:lnTo>
                <a:lnTo>
                  <a:pt x="258373" y="2587605"/>
                </a:lnTo>
                <a:lnTo>
                  <a:pt x="258373" y="2525388"/>
                </a:lnTo>
                <a:lnTo>
                  <a:pt x="1" y="2267015"/>
                </a:lnTo>
                <a:lnTo>
                  <a:pt x="0" y="2214770"/>
                </a:lnTo>
                <a:lnTo>
                  <a:pt x="285299" y="2500070"/>
                </a:lnTo>
                <a:lnTo>
                  <a:pt x="345909" y="2500070"/>
                </a:lnTo>
                <a:lnTo>
                  <a:pt x="814822" y="2031167"/>
                </a:lnTo>
                <a:lnTo>
                  <a:pt x="341616" y="1557959"/>
                </a:lnTo>
                <a:lnTo>
                  <a:pt x="289593" y="1557959"/>
                </a:lnTo>
                <a:lnTo>
                  <a:pt x="4" y="1847551"/>
                </a:lnTo>
                <a:lnTo>
                  <a:pt x="4" y="1795307"/>
                </a:lnTo>
                <a:lnTo>
                  <a:pt x="258377" y="1536932"/>
                </a:lnTo>
                <a:lnTo>
                  <a:pt x="258377" y="1474721"/>
                </a:lnTo>
                <a:lnTo>
                  <a:pt x="2" y="1216345"/>
                </a:lnTo>
                <a:lnTo>
                  <a:pt x="2" y="1164102"/>
                </a:lnTo>
                <a:lnTo>
                  <a:pt x="283034" y="1447135"/>
                </a:lnTo>
                <a:lnTo>
                  <a:pt x="348175" y="1447135"/>
                </a:lnTo>
                <a:lnTo>
                  <a:pt x="814821" y="980486"/>
                </a:lnTo>
                <a:lnTo>
                  <a:pt x="344401" y="510062"/>
                </a:lnTo>
                <a:lnTo>
                  <a:pt x="286805" y="510062"/>
                </a:lnTo>
                <a:lnTo>
                  <a:pt x="5" y="796868"/>
                </a:lnTo>
                <a:lnTo>
                  <a:pt x="5" y="744628"/>
                </a:lnTo>
                <a:lnTo>
                  <a:pt x="258382" y="486242"/>
                </a:lnTo>
                <a:lnTo>
                  <a:pt x="258382" y="424043"/>
                </a:lnTo>
                <a:lnTo>
                  <a:pt x="3" y="165664"/>
                </a:lnTo>
                <a:lnTo>
                  <a:pt x="3" y="113420"/>
                </a:lnTo>
                <a:lnTo>
                  <a:pt x="285820" y="399237"/>
                </a:lnTo>
                <a:lnTo>
                  <a:pt x="345386" y="399237"/>
                </a:lnTo>
                <a:lnTo>
                  <a:pt x="744622" y="2"/>
                </a:lnTo>
                <a:lnTo>
                  <a:pt x="796865" y="2"/>
                </a:lnTo>
                <a:lnTo>
                  <a:pt x="369206" y="427661"/>
                </a:lnTo>
                <a:lnTo>
                  <a:pt x="369206" y="482624"/>
                </a:lnTo>
                <a:lnTo>
                  <a:pt x="840943" y="954364"/>
                </a:lnTo>
                <a:lnTo>
                  <a:pt x="1309187" y="486116"/>
                </a:lnTo>
                <a:lnTo>
                  <a:pt x="1309187" y="424169"/>
                </a:lnTo>
                <a:lnTo>
                  <a:pt x="885019" y="0"/>
                </a:lnTo>
                <a:lnTo>
                  <a:pt x="937262" y="0"/>
                </a:lnTo>
                <a:lnTo>
                  <a:pt x="1336499" y="399237"/>
                </a:lnTo>
                <a:lnTo>
                  <a:pt x="1396066" y="399237"/>
                </a:lnTo>
                <a:lnTo>
                  <a:pt x="1795300" y="3"/>
                </a:lnTo>
                <a:lnTo>
                  <a:pt x="1847544" y="3"/>
                </a:lnTo>
                <a:lnTo>
                  <a:pt x="1420012" y="427535"/>
                </a:lnTo>
                <a:lnTo>
                  <a:pt x="1420012" y="482750"/>
                </a:lnTo>
                <a:lnTo>
                  <a:pt x="1891623" y="954365"/>
                </a:lnTo>
                <a:lnTo>
                  <a:pt x="2360001" y="485992"/>
                </a:lnTo>
                <a:lnTo>
                  <a:pt x="2360001" y="424295"/>
                </a:lnTo>
                <a:lnTo>
                  <a:pt x="1935698" y="0"/>
                </a:lnTo>
                <a:lnTo>
                  <a:pt x="1987943" y="0"/>
                </a:lnTo>
                <a:lnTo>
                  <a:pt x="2387187" y="399237"/>
                </a:lnTo>
                <a:lnTo>
                  <a:pt x="2446755" y="399237"/>
                </a:lnTo>
                <a:lnTo>
                  <a:pt x="2845991" y="2"/>
                </a:lnTo>
                <a:lnTo>
                  <a:pt x="2898236" y="2"/>
                </a:lnTo>
                <a:lnTo>
                  <a:pt x="2470825" y="427411"/>
                </a:lnTo>
                <a:lnTo>
                  <a:pt x="2470825" y="482875"/>
                </a:lnTo>
                <a:lnTo>
                  <a:pt x="2942310" y="954365"/>
                </a:lnTo>
                <a:lnTo>
                  <a:pt x="3410809" y="485866"/>
                </a:lnTo>
                <a:lnTo>
                  <a:pt x="3410809" y="424419"/>
                </a:lnTo>
                <a:lnTo>
                  <a:pt x="2986386" y="0"/>
                </a:lnTo>
                <a:lnTo>
                  <a:pt x="3038626" y="0"/>
                </a:lnTo>
                <a:lnTo>
                  <a:pt x="3437870" y="399237"/>
                </a:lnTo>
                <a:lnTo>
                  <a:pt x="3497441" y="399237"/>
                </a:lnTo>
                <a:lnTo>
                  <a:pt x="3896667" y="2"/>
                </a:lnTo>
                <a:lnTo>
                  <a:pt x="3948913" y="2"/>
                </a:lnTo>
                <a:lnTo>
                  <a:pt x="3521637" y="427285"/>
                </a:lnTo>
                <a:lnTo>
                  <a:pt x="3521637" y="483001"/>
                </a:lnTo>
                <a:lnTo>
                  <a:pt x="3992987" y="954364"/>
                </a:lnTo>
                <a:lnTo>
                  <a:pt x="4461599" y="485738"/>
                </a:lnTo>
                <a:lnTo>
                  <a:pt x="4461599" y="424543"/>
                </a:lnTo>
                <a:lnTo>
                  <a:pt x="4037068" y="1"/>
                </a:lnTo>
                <a:lnTo>
                  <a:pt x="4089312" y="1"/>
                </a:lnTo>
                <a:lnTo>
                  <a:pt x="4488534" y="399237"/>
                </a:lnTo>
                <a:lnTo>
                  <a:pt x="4548100" y="399237"/>
                </a:lnTo>
                <a:lnTo>
                  <a:pt x="4947332" y="4"/>
                </a:lnTo>
                <a:lnTo>
                  <a:pt x="4999581" y="4"/>
                </a:lnTo>
                <a:lnTo>
                  <a:pt x="4572422" y="427156"/>
                </a:lnTo>
                <a:lnTo>
                  <a:pt x="4572422" y="483126"/>
                </a:lnTo>
                <a:lnTo>
                  <a:pt x="5043667" y="954362"/>
                </a:lnTo>
                <a:lnTo>
                  <a:pt x="5512409" y="485609"/>
                </a:lnTo>
                <a:lnTo>
                  <a:pt x="5512409" y="424674"/>
                </a:lnTo>
                <a:lnTo>
                  <a:pt x="5087742" y="1"/>
                </a:lnTo>
                <a:lnTo>
                  <a:pt x="5139977" y="1"/>
                </a:lnTo>
                <a:lnTo>
                  <a:pt x="5539215" y="399237"/>
                </a:lnTo>
                <a:lnTo>
                  <a:pt x="5598781" y="399237"/>
                </a:lnTo>
                <a:lnTo>
                  <a:pt x="5998007" y="2"/>
                </a:lnTo>
                <a:lnTo>
                  <a:pt x="6050249" y="2"/>
                </a:lnTo>
                <a:lnTo>
                  <a:pt x="5623232" y="427030"/>
                </a:lnTo>
                <a:lnTo>
                  <a:pt x="5623232" y="483255"/>
                </a:lnTo>
                <a:lnTo>
                  <a:pt x="6094326" y="954363"/>
                </a:lnTo>
                <a:lnTo>
                  <a:pt x="6563205" y="485481"/>
                </a:lnTo>
                <a:lnTo>
                  <a:pt x="6563205"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t>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89320"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2/6/2019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2/6/2019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2/6/2019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6DFF08F-DC6B-4601-B491-B0F83F6DD2DA}" type="datetimeFigureOut">
              <a:rPr lang="en-US" dirty="0"/>
              <a:pPr/>
              <a:t>2/6/2019</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3200" dirty="0">
                <a:latin typeface="Comic Sans MS" panose="030F0702030302020204" pitchFamily="66" charset="0"/>
              </a:rPr>
              <a:t>How to analyse structure</a:t>
            </a:r>
          </a:p>
        </p:txBody>
      </p:sp>
      <p:sp>
        <p:nvSpPr>
          <p:cNvPr id="3" name="Subtitle 2"/>
          <p:cNvSpPr>
            <a:spLocks noGrp="1"/>
          </p:cNvSpPr>
          <p:nvPr>
            <p:ph type="subTitle" idx="1"/>
          </p:nvPr>
        </p:nvSpPr>
        <p:spPr/>
        <p:txBody>
          <a:bodyPr/>
          <a:lstStyle/>
          <a:p>
            <a:r>
              <a:rPr lang="en-GB" smtClean="0"/>
              <a:t>Wed, </a:t>
            </a:r>
            <a:r>
              <a:rPr lang="en-GB" dirty="0" smtClean="0"/>
              <a:t>6</a:t>
            </a:r>
            <a:r>
              <a:rPr lang="en-GB" baseline="30000" dirty="0" smtClean="0"/>
              <a:t>th</a:t>
            </a:r>
            <a:r>
              <a:rPr lang="en-GB" dirty="0" smtClean="0"/>
              <a:t> </a:t>
            </a:r>
            <a:r>
              <a:rPr lang="en-GB" dirty="0" smtClean="0"/>
              <a:t> Feb 2019</a:t>
            </a:r>
            <a:endParaRPr lang="en-GB" dirty="0"/>
          </a:p>
        </p:txBody>
      </p:sp>
    </p:spTree>
    <p:extLst>
      <p:ext uri="{BB962C8B-B14F-4D97-AF65-F5344CB8AC3E}">
        <p14:creationId xmlns:p14="http://schemas.microsoft.com/office/powerpoint/2010/main" val="25064890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4128" y="739036"/>
            <a:ext cx="9720071" cy="5570324"/>
          </a:xfrm>
        </p:spPr>
        <p:txBody>
          <a:bodyPr/>
          <a:lstStyle/>
          <a:p>
            <a:pPr algn="just">
              <a:lnSpc>
                <a:spcPct val="150000"/>
              </a:lnSpc>
            </a:pPr>
            <a:r>
              <a:rPr lang="en-GB" dirty="0">
                <a:latin typeface="Comic Sans MS" panose="030F0702030302020204" pitchFamily="66" charset="0"/>
              </a:rPr>
              <a:t>“The first half of the text is about a boy called Alexander Cold so we know he’s the main character in the story. It begins with him in bed and he has just had a nightmare about his mother. Then it tells us all the details about how she was ‘carried off’ by a bird</a:t>
            </a:r>
            <a:r>
              <a:rPr lang="en-GB" dirty="0" smtClean="0">
                <a:latin typeface="Comic Sans MS" panose="030F0702030302020204" pitchFamily="66" charset="0"/>
              </a:rPr>
              <a:t>…”</a:t>
            </a:r>
            <a:endParaRPr lang="en-GB" dirty="0">
              <a:latin typeface="Comic Sans MS" panose="030F0702030302020204" pitchFamily="66" charset="0"/>
            </a:endParaRPr>
          </a:p>
          <a:p>
            <a:pPr algn="r">
              <a:lnSpc>
                <a:spcPct val="150000"/>
              </a:lnSpc>
            </a:pPr>
            <a:r>
              <a:rPr lang="en-GB" dirty="0" smtClean="0">
                <a:latin typeface="Comic Sans MS" panose="030F0702030302020204" pitchFamily="66" charset="0"/>
              </a:rPr>
              <a:t>Level 1</a:t>
            </a:r>
            <a:endParaRPr lang="en-GB" dirty="0">
              <a:latin typeface="Comic Sans MS" panose="030F0702030302020204" pitchFamily="66" charset="0"/>
            </a:endParaRPr>
          </a:p>
        </p:txBody>
      </p:sp>
    </p:spTree>
    <p:extLst>
      <p:ext uri="{BB962C8B-B14F-4D97-AF65-F5344CB8AC3E}">
        <p14:creationId xmlns:p14="http://schemas.microsoft.com/office/powerpoint/2010/main" val="3978828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4128" y="513567"/>
            <a:ext cx="9720071" cy="5795793"/>
          </a:xfrm>
        </p:spPr>
        <p:txBody>
          <a:bodyPr>
            <a:normAutofit lnSpcReduction="10000"/>
          </a:bodyPr>
          <a:lstStyle/>
          <a:p>
            <a:pPr algn="just">
              <a:lnSpc>
                <a:spcPct val="150000"/>
              </a:lnSpc>
            </a:pPr>
            <a:r>
              <a:rPr lang="en-GB" dirty="0">
                <a:latin typeface="Comic Sans MS" panose="030F0702030302020204" pitchFamily="66" charset="0"/>
              </a:rPr>
              <a:t>“The text is divided into two parts that are linked by one character and an increasing sense of foreboding. At the beginning, the writer immediately establishes person, place and time by focusing our attention on Alexander waking in his bedroom ‘at dawn, startled by a nightmare’, before narrowing to the specific details of the dream, where a black bird ‘carried off his mother’. The use of the word ‘startled’ in the first sentence creates an urgent, abrupt opening, and this, together with a focus on the nightmare which follows, generates an atmosphere of unease in the reader that is carried over into the second half of the text when Alex interacts with the rest of the family at breakfast</a:t>
            </a:r>
            <a:r>
              <a:rPr lang="en-GB" dirty="0" smtClean="0">
                <a:latin typeface="Comic Sans MS" panose="030F0702030302020204" pitchFamily="66" charset="0"/>
              </a:rPr>
              <a:t>.”</a:t>
            </a:r>
          </a:p>
          <a:p>
            <a:pPr algn="just">
              <a:lnSpc>
                <a:spcPct val="150000"/>
              </a:lnSpc>
            </a:pPr>
            <a:r>
              <a:rPr lang="en-GB" dirty="0" smtClean="0">
                <a:latin typeface="Comic Sans MS" panose="030F0702030302020204" pitchFamily="66" charset="0"/>
              </a:rPr>
              <a:t>Level 4</a:t>
            </a:r>
            <a:endParaRPr lang="en-GB" dirty="0">
              <a:latin typeface="Comic Sans MS" panose="030F0702030302020204" pitchFamily="66" charset="0"/>
            </a:endParaRPr>
          </a:p>
        </p:txBody>
      </p:sp>
    </p:spTree>
    <p:extLst>
      <p:ext uri="{BB962C8B-B14F-4D97-AF65-F5344CB8AC3E}">
        <p14:creationId xmlns:p14="http://schemas.microsoft.com/office/powerpoint/2010/main" val="21082052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4128" y="450937"/>
            <a:ext cx="9720071" cy="5858423"/>
          </a:xfrm>
        </p:spPr>
        <p:txBody>
          <a:bodyPr>
            <a:normAutofit fontScale="70000" lnSpcReduction="20000"/>
          </a:bodyPr>
          <a:lstStyle/>
          <a:p>
            <a:pPr algn="just">
              <a:lnSpc>
                <a:spcPct val="160000"/>
              </a:lnSpc>
            </a:pPr>
            <a:r>
              <a:rPr lang="en-GB" dirty="0">
                <a:latin typeface="Comic Sans MS" panose="030F0702030302020204" pitchFamily="66" charset="0"/>
              </a:rPr>
              <a:t>Structural features: ideas to get you started </a:t>
            </a:r>
          </a:p>
          <a:p>
            <a:pPr algn="just">
              <a:lnSpc>
                <a:spcPct val="160000"/>
              </a:lnSpc>
            </a:pPr>
            <a:r>
              <a:rPr lang="en-GB" dirty="0">
                <a:latin typeface="Comic Sans MS" panose="030F0702030302020204" pitchFamily="66" charset="0"/>
              </a:rPr>
              <a:t>The below features are in no particular order and should only be applied where relevant to the text assessed. </a:t>
            </a:r>
          </a:p>
          <a:p>
            <a:pPr algn="just">
              <a:lnSpc>
                <a:spcPct val="160000"/>
              </a:lnSpc>
            </a:pPr>
            <a:r>
              <a:rPr lang="en-GB" dirty="0">
                <a:latin typeface="Comic Sans MS" panose="030F0702030302020204" pitchFamily="66" charset="0"/>
              </a:rPr>
              <a:t>Changes or structural shifts in focus  what these shifts are and where they occur  how they are developed in and through the text  why the writer might have chosen to take the reader on this particular reading ‘journey’ of discovery.</a:t>
            </a:r>
          </a:p>
          <a:p>
            <a:pPr algn="just">
              <a:lnSpc>
                <a:spcPct val="160000"/>
              </a:lnSpc>
            </a:pPr>
            <a:r>
              <a:rPr lang="en-GB" dirty="0">
                <a:latin typeface="Comic Sans MS" panose="030F0702030302020204" pitchFamily="66" charset="0"/>
              </a:rPr>
              <a:t>How and why a writer might use ‘cinematic’ techniques For example to foreground or emphasise:  starting points and end points  developments  sequential or causal points in the reader’s understanding.</a:t>
            </a:r>
          </a:p>
          <a:p>
            <a:pPr algn="just">
              <a:lnSpc>
                <a:spcPct val="160000"/>
              </a:lnSpc>
            </a:pPr>
            <a:r>
              <a:rPr lang="en-GB" dirty="0">
                <a:latin typeface="Comic Sans MS" panose="030F0702030302020204" pitchFamily="66" charset="0"/>
              </a:rPr>
              <a:t>How and why a writer might change narrative perspectives, or change between narrative and dialogue For example, through particular or changing narrative perspectives or changes between narrative and dialogue.  </a:t>
            </a:r>
          </a:p>
          <a:p>
            <a:pPr algn="just">
              <a:lnSpc>
                <a:spcPct val="160000"/>
              </a:lnSpc>
            </a:pPr>
            <a:r>
              <a:rPr lang="en-GB" dirty="0">
                <a:latin typeface="Comic Sans MS" panose="030F0702030302020204" pitchFamily="66" charset="0"/>
              </a:rPr>
              <a:t>In particular: what, how and why these aspects might help a reader to engage with a character, theme, or mood at specific points in the text. For example: an inside perspective looking outwards or an outward perspective looking inwards. </a:t>
            </a:r>
          </a:p>
          <a:p>
            <a:pPr algn="just">
              <a:lnSpc>
                <a:spcPct val="160000"/>
              </a:lnSpc>
            </a:pPr>
            <a:r>
              <a:rPr lang="en-GB" dirty="0" smtClean="0">
                <a:latin typeface="Comic Sans MS" panose="030F0702030302020204" pitchFamily="66" charset="0"/>
              </a:rPr>
              <a:t>. </a:t>
            </a:r>
            <a:endParaRPr lang="en-GB" dirty="0">
              <a:latin typeface="Comic Sans MS" panose="030F0702030302020204" pitchFamily="66" charset="0"/>
            </a:endParaRPr>
          </a:p>
        </p:txBody>
      </p:sp>
    </p:spTree>
    <p:extLst>
      <p:ext uri="{BB962C8B-B14F-4D97-AF65-F5344CB8AC3E}">
        <p14:creationId xmlns:p14="http://schemas.microsoft.com/office/powerpoint/2010/main" val="37046227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2832767" y="-851134"/>
            <a:ext cx="6459657" cy="8517697"/>
          </a:xfrm>
        </p:spPr>
      </p:pic>
    </p:spTree>
    <p:extLst>
      <p:ext uri="{BB962C8B-B14F-4D97-AF65-F5344CB8AC3E}">
        <p14:creationId xmlns:p14="http://schemas.microsoft.com/office/powerpoint/2010/main" val="14665482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4128" y="688932"/>
            <a:ext cx="9720071" cy="5620428"/>
          </a:xfrm>
        </p:spPr>
        <p:txBody>
          <a:bodyPr/>
          <a:lstStyle/>
          <a:p>
            <a:pPr>
              <a:lnSpc>
                <a:spcPct val="150000"/>
              </a:lnSpc>
            </a:pPr>
            <a:r>
              <a:rPr lang="en-GB" dirty="0" smtClean="0">
                <a:latin typeface="Comic Sans MS" panose="030F0702030302020204" pitchFamily="66" charset="0"/>
              </a:rPr>
              <a:t>The text is structured to take the reader from the tension of starting the race to the joy of Jane’s celebration after her win. </a:t>
            </a:r>
          </a:p>
          <a:p>
            <a:pPr>
              <a:lnSpc>
                <a:spcPct val="150000"/>
              </a:lnSpc>
            </a:pPr>
            <a:r>
              <a:rPr lang="en-GB" dirty="0" smtClean="0">
                <a:latin typeface="Comic Sans MS" panose="030F0702030302020204" pitchFamily="66" charset="0"/>
              </a:rPr>
              <a:t>Impression of dynamic movement and excitement </a:t>
            </a:r>
          </a:p>
          <a:p>
            <a:pPr>
              <a:lnSpc>
                <a:spcPct val="150000"/>
              </a:lnSpc>
            </a:pPr>
            <a:r>
              <a:rPr lang="en-GB" dirty="0" smtClean="0">
                <a:latin typeface="Comic Sans MS" panose="030F0702030302020204" pitchFamily="66" charset="0"/>
              </a:rPr>
              <a:t>What she can see ahead – like we are experiencing the race as well</a:t>
            </a:r>
          </a:p>
          <a:p>
            <a:pPr>
              <a:lnSpc>
                <a:spcPct val="150000"/>
              </a:lnSpc>
            </a:pPr>
            <a:r>
              <a:rPr lang="en-GB" dirty="0" smtClean="0">
                <a:latin typeface="Comic Sans MS" panose="030F0702030302020204" pitchFamily="66" charset="0"/>
              </a:rPr>
              <a:t>Emphasise with their determination and physical effort</a:t>
            </a:r>
          </a:p>
          <a:p>
            <a:pPr>
              <a:lnSpc>
                <a:spcPct val="150000"/>
              </a:lnSpc>
            </a:pPr>
            <a:r>
              <a:rPr lang="en-GB" dirty="0" smtClean="0">
                <a:latin typeface="Comic Sans MS" panose="030F0702030302020204" pitchFamily="66" charset="0"/>
              </a:rPr>
              <a:t>The extract build towards a climax</a:t>
            </a:r>
          </a:p>
          <a:p>
            <a:pPr>
              <a:lnSpc>
                <a:spcPct val="150000"/>
              </a:lnSpc>
            </a:pPr>
            <a:r>
              <a:rPr lang="en-GB" dirty="0" smtClean="0">
                <a:latin typeface="Comic Sans MS" panose="030F0702030302020204" pitchFamily="66" charset="0"/>
              </a:rPr>
              <a:t>In the final paragraph, ..moves to the crowd … the change in viewpoint from inside Jane’s head to an angle around the stadium…helps reader to imagine the powerful reaction</a:t>
            </a:r>
            <a:endParaRPr lang="en-GB" dirty="0">
              <a:latin typeface="Comic Sans MS" panose="030F0702030302020204" pitchFamily="66" charset="0"/>
            </a:endParaRPr>
          </a:p>
        </p:txBody>
      </p:sp>
    </p:spTree>
    <p:extLst>
      <p:ext uri="{BB962C8B-B14F-4D97-AF65-F5344CB8AC3E}">
        <p14:creationId xmlns:p14="http://schemas.microsoft.com/office/powerpoint/2010/main" val="2537325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4128" y="701458"/>
            <a:ext cx="9720071" cy="5607902"/>
          </a:xfrm>
        </p:spPr>
        <p:txBody>
          <a:bodyPr>
            <a:normAutofit fontScale="70000" lnSpcReduction="20000"/>
          </a:bodyPr>
          <a:lstStyle/>
          <a:p>
            <a:pPr algn="just">
              <a:lnSpc>
                <a:spcPct val="160000"/>
              </a:lnSpc>
            </a:pPr>
            <a:r>
              <a:rPr lang="en-GB" dirty="0">
                <a:latin typeface="Comic Sans MS" panose="030F0702030302020204" pitchFamily="66" charset="0"/>
              </a:rPr>
              <a:t>Structural links between external actions or internal thoughts For example, use and impact of techniques like ‘flashback’ to forewarn or foreshadow things to come, or remind the reader of things past.  </a:t>
            </a:r>
          </a:p>
          <a:p>
            <a:pPr algn="just">
              <a:lnSpc>
                <a:spcPct val="160000"/>
              </a:lnSpc>
            </a:pPr>
            <a:r>
              <a:rPr lang="en-GB" dirty="0">
                <a:latin typeface="Comic Sans MS" panose="030F0702030302020204" pitchFamily="66" charset="0"/>
              </a:rPr>
              <a:t>How and why a writer might introduce, develop or end with the reader considering a character’s positioning For example in a particular setting, or through time, manner and place – possibly developed through chronological or non-chronological aspects of structure. Within this, are there any echoes, reiterations, repetitions, or recurring uses of imagery or motifs? </a:t>
            </a:r>
          </a:p>
          <a:p>
            <a:pPr algn="just">
              <a:lnSpc>
                <a:spcPct val="160000"/>
              </a:lnSpc>
            </a:pPr>
            <a:r>
              <a:rPr lang="en-GB" dirty="0">
                <a:latin typeface="Comic Sans MS" panose="030F0702030302020204" pitchFamily="66" charset="0"/>
              </a:rPr>
              <a:t>The writer’s use of discourse markers or connectives and their impact on the whole In particular, specific points in the text where the writer might position information or revelation to have impact at that moment of reading. </a:t>
            </a:r>
          </a:p>
          <a:p>
            <a:pPr algn="just">
              <a:lnSpc>
                <a:spcPct val="160000"/>
              </a:lnSpc>
            </a:pPr>
            <a:r>
              <a:rPr lang="en-GB" dirty="0">
                <a:latin typeface="Comic Sans MS" panose="030F0702030302020204" pitchFamily="66" charset="0"/>
              </a:rPr>
              <a:t>Possible aspects of structural stability or instability as a way of form helping to reinforce meaning For example, switching from one point to another, juxtapositions or incongruities for effect at the specific points they might occur and how this might impact on meaning as a whole.  </a:t>
            </a:r>
          </a:p>
          <a:p>
            <a:pPr algn="just">
              <a:lnSpc>
                <a:spcPct val="160000"/>
              </a:lnSpc>
            </a:pPr>
            <a:r>
              <a:rPr lang="en-GB" dirty="0">
                <a:latin typeface="Comic Sans MS" panose="030F0702030302020204" pitchFamily="66" charset="0"/>
              </a:rPr>
              <a:t>How the writer’s conclusion might generate unanswered questions  For example, questions about earlier aspects of the text, or how this might contribute to wider meaning and shades of interpretation</a:t>
            </a:r>
          </a:p>
        </p:txBody>
      </p:sp>
    </p:spTree>
    <p:extLst>
      <p:ext uri="{BB962C8B-B14F-4D97-AF65-F5344CB8AC3E}">
        <p14:creationId xmlns:p14="http://schemas.microsoft.com/office/powerpoint/2010/main" val="2021373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4128" y="660400"/>
            <a:ext cx="9720071" cy="5648960"/>
          </a:xfrm>
        </p:spPr>
        <p:txBody>
          <a:bodyPr>
            <a:normAutofit/>
          </a:bodyPr>
          <a:lstStyle/>
          <a:p>
            <a:pPr algn="just"/>
            <a:r>
              <a:rPr lang="en-GB" sz="3200" dirty="0"/>
              <a:t>Think about the following statement and remember a book you have studied or a film you have watched. How is the plot organised to tell the story?</a:t>
            </a:r>
          </a:p>
          <a:p>
            <a:pPr algn="just"/>
            <a:endParaRPr lang="en-GB" sz="4000" dirty="0"/>
          </a:p>
          <a:p>
            <a:pPr algn="just"/>
            <a:r>
              <a:rPr lang="en-GB" sz="4000" i="1" dirty="0"/>
              <a:t>‘Structure is all about the order in which </a:t>
            </a:r>
            <a:r>
              <a:rPr lang="en-GB" sz="4000" i="1"/>
              <a:t>writers </a:t>
            </a:r>
            <a:r>
              <a:rPr lang="en-GB" sz="4000" i="1" smtClean="0">
                <a:solidFill>
                  <a:srgbClr val="FF0000"/>
                </a:solidFill>
              </a:rPr>
              <a:t>present </a:t>
            </a:r>
            <a:r>
              <a:rPr lang="en-GB" sz="4000" i="1" dirty="0">
                <a:solidFill>
                  <a:srgbClr val="FF0000"/>
                </a:solidFill>
              </a:rPr>
              <a:t>events </a:t>
            </a:r>
            <a:r>
              <a:rPr lang="en-GB" sz="4000" i="1" dirty="0"/>
              <a:t>and </a:t>
            </a:r>
            <a:r>
              <a:rPr lang="en-GB" sz="4000" i="1" dirty="0">
                <a:solidFill>
                  <a:srgbClr val="FF0000"/>
                </a:solidFill>
              </a:rPr>
              <a:t>ideas</a:t>
            </a:r>
            <a:r>
              <a:rPr lang="en-GB" sz="4000" i="1" dirty="0"/>
              <a:t> to the reader.’</a:t>
            </a:r>
          </a:p>
          <a:p>
            <a:pPr algn="just"/>
            <a:endParaRPr lang="en-GB" sz="4000" dirty="0"/>
          </a:p>
        </p:txBody>
      </p:sp>
    </p:spTree>
    <p:extLst>
      <p:ext uri="{BB962C8B-B14F-4D97-AF65-F5344CB8AC3E}">
        <p14:creationId xmlns:p14="http://schemas.microsoft.com/office/powerpoint/2010/main" val="35423359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 Linear or Non-linear ?</a:t>
            </a:r>
          </a:p>
        </p:txBody>
      </p:sp>
      <p:sp>
        <p:nvSpPr>
          <p:cNvPr id="3" name="Content Placeholder 2"/>
          <p:cNvSpPr>
            <a:spLocks noGrp="1"/>
          </p:cNvSpPr>
          <p:nvPr>
            <p:ph idx="1"/>
          </p:nvPr>
        </p:nvSpPr>
        <p:spPr/>
        <p:txBody>
          <a:bodyPr>
            <a:normAutofit/>
          </a:bodyPr>
          <a:lstStyle/>
          <a:p>
            <a:pPr algn="just"/>
            <a:r>
              <a:rPr lang="en-GB" sz="2800" dirty="0"/>
              <a:t>Texts with a </a:t>
            </a:r>
            <a:r>
              <a:rPr lang="en-GB" sz="2800" dirty="0">
                <a:solidFill>
                  <a:srgbClr val="FF0000"/>
                </a:solidFill>
              </a:rPr>
              <a:t>LINEAR</a:t>
            </a:r>
            <a:r>
              <a:rPr lang="en-GB" sz="2800" dirty="0"/>
              <a:t> structure are arranged </a:t>
            </a:r>
            <a:r>
              <a:rPr lang="en-GB" sz="2800" dirty="0">
                <a:solidFill>
                  <a:srgbClr val="0070C0"/>
                </a:solidFill>
              </a:rPr>
              <a:t>CHRONOLOGICALLY</a:t>
            </a:r>
            <a:r>
              <a:rPr lang="en-GB" sz="2800" dirty="0"/>
              <a:t>  - events are described in the order in which they happened and the text </a:t>
            </a:r>
            <a:r>
              <a:rPr lang="en-GB" sz="2800" dirty="0">
                <a:solidFill>
                  <a:srgbClr val="FFC000"/>
                </a:solidFill>
              </a:rPr>
              <a:t>FLOWS </a:t>
            </a:r>
            <a:r>
              <a:rPr lang="en-GB" sz="2800" dirty="0"/>
              <a:t>naturally from </a:t>
            </a:r>
            <a:r>
              <a:rPr lang="en-GB" sz="2800" dirty="0">
                <a:solidFill>
                  <a:srgbClr val="7030A0"/>
                </a:solidFill>
              </a:rPr>
              <a:t>BEGINNING</a:t>
            </a:r>
            <a:r>
              <a:rPr lang="en-GB" sz="2800" dirty="0"/>
              <a:t> to </a:t>
            </a:r>
            <a:r>
              <a:rPr lang="en-GB" sz="2800" dirty="0">
                <a:solidFill>
                  <a:srgbClr val="C00000"/>
                </a:solidFill>
              </a:rPr>
              <a:t>MIDDLE</a:t>
            </a:r>
            <a:r>
              <a:rPr lang="en-GB" sz="2800" dirty="0"/>
              <a:t> to </a:t>
            </a:r>
            <a:r>
              <a:rPr lang="en-GB" sz="2800" dirty="0">
                <a:solidFill>
                  <a:schemeClr val="accent2">
                    <a:lumMod val="50000"/>
                  </a:schemeClr>
                </a:solidFill>
              </a:rPr>
              <a:t>END</a:t>
            </a:r>
            <a:r>
              <a:rPr lang="en-GB" sz="2800" dirty="0"/>
              <a:t>.</a:t>
            </a:r>
          </a:p>
          <a:p>
            <a:pPr algn="just"/>
            <a:endParaRPr lang="en-GB" sz="2800" dirty="0"/>
          </a:p>
          <a:p>
            <a:pPr algn="just"/>
            <a:r>
              <a:rPr lang="en-GB" sz="2800" dirty="0"/>
              <a:t>Texts with a </a:t>
            </a:r>
            <a:r>
              <a:rPr lang="en-GB" sz="2800" dirty="0">
                <a:solidFill>
                  <a:srgbClr val="FF0000"/>
                </a:solidFill>
              </a:rPr>
              <a:t>NON-LINEAR</a:t>
            </a:r>
            <a:r>
              <a:rPr lang="en-GB" sz="2800" dirty="0"/>
              <a:t> structure are ordered in a way that makes the text </a:t>
            </a:r>
            <a:r>
              <a:rPr lang="en-GB" sz="2800" dirty="0">
                <a:solidFill>
                  <a:srgbClr val="00B050"/>
                </a:solidFill>
              </a:rPr>
              <a:t>INTERESTING</a:t>
            </a:r>
            <a:r>
              <a:rPr lang="en-GB" sz="2800" dirty="0"/>
              <a:t>, rather than in chronological order. They might include things like </a:t>
            </a:r>
            <a:r>
              <a:rPr lang="en-GB" sz="2800" dirty="0">
                <a:solidFill>
                  <a:srgbClr val="0070C0"/>
                </a:solidFill>
              </a:rPr>
              <a:t>FLASHBACKS </a:t>
            </a:r>
            <a:r>
              <a:rPr lang="en-GB" sz="2800" dirty="0"/>
              <a:t>(EXPOSITION), changes in </a:t>
            </a:r>
            <a:r>
              <a:rPr lang="en-GB" sz="2800" dirty="0">
                <a:solidFill>
                  <a:srgbClr val="339933"/>
                </a:solidFill>
              </a:rPr>
              <a:t>PERSPECTIVE</a:t>
            </a:r>
            <a:r>
              <a:rPr lang="en-GB" sz="2800" dirty="0"/>
              <a:t> or </a:t>
            </a:r>
            <a:r>
              <a:rPr lang="en-GB" sz="2800" dirty="0">
                <a:solidFill>
                  <a:srgbClr val="7030A0"/>
                </a:solidFill>
              </a:rPr>
              <a:t>TIME SHIFTS</a:t>
            </a:r>
            <a:r>
              <a:rPr lang="en-GB" sz="2800" dirty="0"/>
              <a:t>. </a:t>
            </a:r>
          </a:p>
        </p:txBody>
      </p:sp>
    </p:spTree>
    <p:extLst>
      <p:ext uri="{BB962C8B-B14F-4D97-AF65-F5344CB8AC3E}">
        <p14:creationId xmlns:p14="http://schemas.microsoft.com/office/powerpoint/2010/main" val="16105976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1-Linear or Non-linear ?</a:t>
            </a:r>
          </a:p>
        </p:txBody>
      </p:sp>
      <p:sp>
        <p:nvSpPr>
          <p:cNvPr id="3" name="Content Placeholder 2"/>
          <p:cNvSpPr>
            <a:spLocks noGrp="1"/>
          </p:cNvSpPr>
          <p:nvPr>
            <p:ph idx="1"/>
          </p:nvPr>
        </p:nvSpPr>
        <p:spPr/>
        <p:txBody>
          <a:bodyPr>
            <a:normAutofit/>
          </a:bodyPr>
          <a:lstStyle/>
          <a:p>
            <a:pPr algn="just"/>
            <a:r>
              <a:rPr lang="en-GB" sz="3600" b="1" dirty="0">
                <a:solidFill>
                  <a:srgbClr val="FF0000"/>
                </a:solidFill>
              </a:rPr>
              <a:t>Linear</a:t>
            </a:r>
            <a:r>
              <a:rPr lang="en-GB" sz="3600" dirty="0"/>
              <a:t> texts </a:t>
            </a:r>
            <a:r>
              <a:rPr lang="en-GB" sz="3600" dirty="0">
                <a:solidFill>
                  <a:srgbClr val="0070C0"/>
                </a:solidFill>
              </a:rPr>
              <a:t>BUILD</a:t>
            </a:r>
            <a:r>
              <a:rPr lang="en-GB" sz="3600" dirty="0"/>
              <a:t> towards some form of </a:t>
            </a:r>
            <a:r>
              <a:rPr lang="en-GB" sz="3600" b="1" dirty="0">
                <a:solidFill>
                  <a:srgbClr val="FF00FF"/>
                </a:solidFill>
              </a:rPr>
              <a:t>CLIMAX</a:t>
            </a:r>
            <a:r>
              <a:rPr lang="en-GB" sz="3600" dirty="0"/>
              <a:t>.</a:t>
            </a:r>
          </a:p>
          <a:p>
            <a:pPr algn="just"/>
            <a:endParaRPr lang="en-GB" sz="3600" dirty="0"/>
          </a:p>
          <a:p>
            <a:pPr algn="just"/>
            <a:endParaRPr lang="en-GB" sz="3600" dirty="0"/>
          </a:p>
          <a:p>
            <a:pPr algn="just"/>
            <a:r>
              <a:rPr lang="en-GB" sz="3600" b="1" dirty="0">
                <a:solidFill>
                  <a:srgbClr val="FF0000"/>
                </a:solidFill>
              </a:rPr>
              <a:t>Non-Linear</a:t>
            </a:r>
            <a:r>
              <a:rPr lang="en-GB" sz="3600" dirty="0"/>
              <a:t> texts might </a:t>
            </a:r>
            <a:r>
              <a:rPr lang="en-GB" sz="3600" dirty="0">
                <a:solidFill>
                  <a:srgbClr val="0070C0"/>
                </a:solidFill>
              </a:rPr>
              <a:t>BEGIN</a:t>
            </a:r>
            <a:r>
              <a:rPr lang="en-GB" sz="3600" dirty="0"/>
              <a:t> with a </a:t>
            </a:r>
            <a:r>
              <a:rPr lang="en-GB" sz="3600" dirty="0">
                <a:solidFill>
                  <a:srgbClr val="FF6600"/>
                </a:solidFill>
              </a:rPr>
              <a:t>DRAMATIC MOMENT </a:t>
            </a:r>
            <a:r>
              <a:rPr lang="en-GB" sz="3600" dirty="0"/>
              <a:t>and work </a:t>
            </a:r>
            <a:r>
              <a:rPr lang="en-GB" sz="3600" dirty="0">
                <a:solidFill>
                  <a:srgbClr val="00FFCC"/>
                </a:solidFill>
              </a:rPr>
              <a:t>BACKWARDS</a:t>
            </a:r>
            <a:r>
              <a:rPr lang="en-GB" sz="3600" dirty="0"/>
              <a:t> from there.</a:t>
            </a:r>
          </a:p>
        </p:txBody>
      </p:sp>
    </p:spTree>
    <p:extLst>
      <p:ext uri="{BB962C8B-B14F-4D97-AF65-F5344CB8AC3E}">
        <p14:creationId xmlns:p14="http://schemas.microsoft.com/office/powerpoint/2010/main" val="13757724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2- How a writer </a:t>
            </a:r>
            <a:r>
              <a:rPr lang="en-GB" dirty="0" err="1">
                <a:solidFill>
                  <a:srgbClr val="FF00FF"/>
                </a:solidFill>
              </a:rPr>
              <a:t>directS</a:t>
            </a:r>
            <a:r>
              <a:rPr lang="en-GB" dirty="0">
                <a:solidFill>
                  <a:srgbClr val="FF00FF"/>
                </a:solidFill>
              </a:rPr>
              <a:t> your attention </a:t>
            </a:r>
            <a:r>
              <a:rPr lang="en-GB" dirty="0"/>
              <a:t>as you read</a:t>
            </a:r>
          </a:p>
        </p:txBody>
      </p:sp>
      <p:sp>
        <p:nvSpPr>
          <p:cNvPr id="3" name="Content Placeholder 2"/>
          <p:cNvSpPr>
            <a:spLocks noGrp="1"/>
          </p:cNvSpPr>
          <p:nvPr>
            <p:ph idx="1"/>
          </p:nvPr>
        </p:nvSpPr>
        <p:spPr/>
        <p:txBody>
          <a:bodyPr>
            <a:normAutofit fontScale="92500" lnSpcReduction="10000"/>
          </a:bodyPr>
          <a:lstStyle/>
          <a:p>
            <a:pPr algn="just">
              <a:buFont typeface="Wingdings" panose="05000000000000000000" pitchFamily="2" charset="2"/>
              <a:buChar char="v"/>
            </a:pPr>
            <a:r>
              <a:rPr lang="en-GB" sz="2800" dirty="0"/>
              <a:t>By </a:t>
            </a:r>
            <a:r>
              <a:rPr lang="en-GB" sz="2800" dirty="0">
                <a:solidFill>
                  <a:srgbClr val="00B0F0"/>
                </a:solidFill>
              </a:rPr>
              <a:t>DESCRIBING</a:t>
            </a:r>
            <a:r>
              <a:rPr lang="en-GB" sz="2800" dirty="0"/>
              <a:t> something </a:t>
            </a:r>
            <a:r>
              <a:rPr lang="en-GB" sz="2800" dirty="0">
                <a:solidFill>
                  <a:srgbClr val="00B050"/>
                </a:solidFill>
              </a:rPr>
              <a:t>GENERAL</a:t>
            </a:r>
            <a:r>
              <a:rPr lang="en-GB" sz="2800" dirty="0"/>
              <a:t>, then narrow your </a:t>
            </a:r>
            <a:r>
              <a:rPr lang="en-GB" sz="2800" dirty="0">
                <a:solidFill>
                  <a:schemeClr val="accent1">
                    <a:lumMod val="75000"/>
                  </a:schemeClr>
                </a:solidFill>
              </a:rPr>
              <a:t>FOCUS</a:t>
            </a:r>
            <a:r>
              <a:rPr lang="en-GB" sz="2800" dirty="0"/>
              <a:t> down to something more </a:t>
            </a:r>
            <a:r>
              <a:rPr lang="en-GB" sz="2800" dirty="0">
                <a:solidFill>
                  <a:srgbClr val="FFC000"/>
                </a:solidFill>
              </a:rPr>
              <a:t>SPECIFIC</a:t>
            </a:r>
            <a:r>
              <a:rPr lang="en-GB" sz="2800" dirty="0"/>
              <a:t>.</a:t>
            </a:r>
          </a:p>
          <a:p>
            <a:pPr algn="just">
              <a:buFont typeface="Wingdings" panose="05000000000000000000" pitchFamily="2" charset="2"/>
              <a:buChar char="v"/>
            </a:pPr>
            <a:endParaRPr lang="en-GB" sz="2800" dirty="0"/>
          </a:p>
          <a:p>
            <a:pPr algn="just">
              <a:buFont typeface="Wingdings" panose="05000000000000000000" pitchFamily="2" charset="2"/>
              <a:buChar char="v"/>
            </a:pPr>
            <a:r>
              <a:rPr lang="en-GB" sz="2800" dirty="0"/>
              <a:t>By </a:t>
            </a:r>
            <a:r>
              <a:rPr lang="en-GB" sz="2800" dirty="0">
                <a:solidFill>
                  <a:srgbClr val="00B0F0"/>
                </a:solidFill>
              </a:rPr>
              <a:t>DESCRIBING</a:t>
            </a:r>
            <a:r>
              <a:rPr lang="en-GB" sz="2800" dirty="0"/>
              <a:t> things along a </a:t>
            </a:r>
            <a:r>
              <a:rPr lang="en-GB" sz="2800" dirty="0">
                <a:solidFill>
                  <a:srgbClr val="FF0000"/>
                </a:solidFill>
              </a:rPr>
              <a:t>JOURNEY</a:t>
            </a:r>
            <a:r>
              <a:rPr lang="en-GB" sz="2800" dirty="0"/>
              <a:t> and make you feel like you are travelling with them. This might involve moving from </a:t>
            </a:r>
            <a:r>
              <a:rPr lang="en-GB" sz="2800" dirty="0">
                <a:solidFill>
                  <a:srgbClr val="339933"/>
                </a:solidFill>
              </a:rPr>
              <a:t>OUTSIDE</a:t>
            </a:r>
            <a:r>
              <a:rPr lang="en-GB" sz="2800" dirty="0"/>
              <a:t> to the </a:t>
            </a:r>
            <a:r>
              <a:rPr lang="en-GB" sz="2800" dirty="0">
                <a:solidFill>
                  <a:srgbClr val="FF6600"/>
                </a:solidFill>
              </a:rPr>
              <a:t>INSIDE</a:t>
            </a:r>
            <a:r>
              <a:rPr lang="en-GB" sz="2800" dirty="0"/>
              <a:t> or just from </a:t>
            </a:r>
            <a:r>
              <a:rPr lang="en-GB" sz="2800" dirty="0">
                <a:solidFill>
                  <a:srgbClr val="00B050"/>
                </a:solidFill>
              </a:rPr>
              <a:t>ONE PLACE</a:t>
            </a:r>
            <a:r>
              <a:rPr lang="en-GB" sz="2800" dirty="0"/>
              <a:t>  to </a:t>
            </a:r>
            <a:r>
              <a:rPr lang="en-GB" sz="2800" dirty="0">
                <a:solidFill>
                  <a:srgbClr val="FF6600"/>
                </a:solidFill>
              </a:rPr>
              <a:t>ANOTHER</a:t>
            </a:r>
            <a:r>
              <a:rPr lang="en-GB" sz="2800" dirty="0"/>
              <a:t>.</a:t>
            </a:r>
          </a:p>
          <a:p>
            <a:pPr algn="just">
              <a:buFont typeface="Wingdings" panose="05000000000000000000" pitchFamily="2" charset="2"/>
              <a:buChar char="v"/>
            </a:pPr>
            <a:endParaRPr lang="en-GB" sz="2800" dirty="0"/>
          </a:p>
          <a:p>
            <a:pPr algn="just">
              <a:buFont typeface="Wingdings" panose="05000000000000000000" pitchFamily="2" charset="2"/>
              <a:buChar char="v"/>
            </a:pPr>
            <a:r>
              <a:rPr lang="en-GB" sz="2800" dirty="0"/>
              <a:t>By </a:t>
            </a:r>
            <a:r>
              <a:rPr lang="en-GB" sz="2800" dirty="0">
                <a:solidFill>
                  <a:srgbClr val="00B0F0"/>
                </a:solidFill>
              </a:rPr>
              <a:t>STARTING</a:t>
            </a:r>
            <a:r>
              <a:rPr lang="en-GB" sz="2800" dirty="0"/>
              <a:t> with a </a:t>
            </a:r>
            <a:r>
              <a:rPr lang="en-GB" sz="2800" dirty="0">
                <a:solidFill>
                  <a:srgbClr val="7030A0"/>
                </a:solidFill>
              </a:rPr>
              <a:t>DESCRIPTION</a:t>
            </a:r>
            <a:r>
              <a:rPr lang="en-GB" sz="2800" dirty="0"/>
              <a:t> and then moving on to </a:t>
            </a:r>
            <a:r>
              <a:rPr lang="en-GB" sz="2800" dirty="0">
                <a:solidFill>
                  <a:srgbClr val="FF6600"/>
                </a:solidFill>
              </a:rPr>
              <a:t>DIALOGUE</a:t>
            </a:r>
            <a:r>
              <a:rPr lang="en-GB" sz="2800" dirty="0"/>
              <a:t>. This would shift your focus from </a:t>
            </a:r>
            <a:r>
              <a:rPr lang="en-GB" sz="2800" dirty="0">
                <a:solidFill>
                  <a:srgbClr val="002060"/>
                </a:solidFill>
              </a:rPr>
              <a:t>SETTING</a:t>
            </a:r>
            <a:r>
              <a:rPr lang="en-GB" sz="2800" dirty="0"/>
              <a:t> to </a:t>
            </a:r>
            <a:r>
              <a:rPr lang="en-GB" sz="2800" dirty="0">
                <a:solidFill>
                  <a:srgbClr val="C00000"/>
                </a:solidFill>
              </a:rPr>
              <a:t>CHARACTERS</a:t>
            </a:r>
            <a:r>
              <a:rPr lang="en-GB" sz="2800" dirty="0"/>
              <a:t>.</a:t>
            </a:r>
          </a:p>
          <a:p>
            <a:endParaRPr lang="en-GB" dirty="0"/>
          </a:p>
          <a:p>
            <a:endParaRPr lang="en-GB" dirty="0"/>
          </a:p>
        </p:txBody>
      </p:sp>
    </p:spTree>
    <p:extLst>
      <p:ext uri="{BB962C8B-B14F-4D97-AF65-F5344CB8AC3E}">
        <p14:creationId xmlns:p14="http://schemas.microsoft.com/office/powerpoint/2010/main" val="2761057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Cinematic writing</a:t>
            </a:r>
          </a:p>
        </p:txBody>
      </p:sp>
      <p:sp>
        <p:nvSpPr>
          <p:cNvPr id="3" name="Content Placeholder 2"/>
          <p:cNvSpPr>
            <a:spLocks noGrp="1"/>
          </p:cNvSpPr>
          <p:nvPr>
            <p:ph idx="1"/>
          </p:nvPr>
        </p:nvSpPr>
        <p:spPr/>
        <p:txBody>
          <a:bodyPr>
            <a:normAutofit/>
          </a:bodyPr>
          <a:lstStyle/>
          <a:p>
            <a:pPr algn="just"/>
            <a:r>
              <a:rPr lang="en-GB" sz="3600" dirty="0"/>
              <a:t>It </a:t>
            </a:r>
            <a:r>
              <a:rPr lang="en-GB" sz="3600" dirty="0">
                <a:solidFill>
                  <a:srgbClr val="C00000"/>
                </a:solidFill>
              </a:rPr>
              <a:t>SHOWS</a:t>
            </a:r>
            <a:r>
              <a:rPr lang="en-GB" sz="3600" dirty="0"/>
              <a:t> rather than </a:t>
            </a:r>
            <a:r>
              <a:rPr lang="en-GB" sz="3600" dirty="0">
                <a:solidFill>
                  <a:srgbClr val="0070C0"/>
                </a:solidFill>
              </a:rPr>
              <a:t>TELL</a:t>
            </a:r>
            <a:r>
              <a:rPr lang="en-GB" sz="3600" dirty="0"/>
              <a:t> the reader what to focus. </a:t>
            </a:r>
          </a:p>
          <a:p>
            <a:pPr algn="just"/>
            <a:endParaRPr lang="en-GB" sz="3600" dirty="0"/>
          </a:p>
          <a:p>
            <a:pPr algn="just"/>
            <a:r>
              <a:rPr lang="en-GB" sz="3600" dirty="0"/>
              <a:t>It might move the reader’s attention from one place to another, acting like a camera shot does in  a film.</a:t>
            </a:r>
          </a:p>
        </p:txBody>
      </p:sp>
    </p:spTree>
    <p:extLst>
      <p:ext uri="{BB962C8B-B14F-4D97-AF65-F5344CB8AC3E}">
        <p14:creationId xmlns:p14="http://schemas.microsoft.com/office/powerpoint/2010/main" val="768308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3-DIFFERENT NARRATORS</a:t>
            </a:r>
          </a:p>
        </p:txBody>
      </p:sp>
      <p:sp>
        <p:nvSpPr>
          <p:cNvPr id="3" name="Content Placeholder 2"/>
          <p:cNvSpPr>
            <a:spLocks noGrp="1"/>
          </p:cNvSpPr>
          <p:nvPr>
            <p:ph idx="1"/>
          </p:nvPr>
        </p:nvSpPr>
        <p:spPr/>
        <p:txBody>
          <a:bodyPr>
            <a:normAutofit/>
          </a:bodyPr>
          <a:lstStyle/>
          <a:p>
            <a:pPr marL="0" indent="0">
              <a:buNone/>
            </a:pPr>
            <a:r>
              <a:rPr lang="en-GB" sz="3200" dirty="0"/>
              <a:t>A </a:t>
            </a:r>
            <a:r>
              <a:rPr lang="en-GB" sz="3200" dirty="0">
                <a:solidFill>
                  <a:srgbClr val="FF0000"/>
                </a:solidFill>
              </a:rPr>
              <a:t>THIRD-PERSON </a:t>
            </a:r>
            <a:r>
              <a:rPr lang="en-GB" sz="3200" dirty="0"/>
              <a:t>narrator (he or she) will often have an </a:t>
            </a:r>
            <a:r>
              <a:rPr lang="en-GB" sz="3200" dirty="0">
                <a:solidFill>
                  <a:srgbClr val="0070C0"/>
                </a:solidFill>
              </a:rPr>
              <a:t>OVERALL</a:t>
            </a:r>
            <a:r>
              <a:rPr lang="en-GB" sz="3200" dirty="0"/>
              <a:t> view of the story.</a:t>
            </a:r>
          </a:p>
          <a:p>
            <a:pPr marL="0" indent="0">
              <a:buNone/>
            </a:pPr>
            <a:endParaRPr lang="en-GB" sz="3200" dirty="0"/>
          </a:p>
          <a:p>
            <a:pPr marL="0" indent="0">
              <a:buNone/>
            </a:pPr>
            <a:r>
              <a:rPr lang="en-GB" sz="3200" dirty="0"/>
              <a:t>A </a:t>
            </a:r>
            <a:r>
              <a:rPr lang="en-GB" sz="3200" dirty="0">
                <a:solidFill>
                  <a:srgbClr val="FF0000"/>
                </a:solidFill>
              </a:rPr>
              <a:t>FIRST-PERSON</a:t>
            </a:r>
            <a:r>
              <a:rPr lang="en-GB" sz="3200" dirty="0"/>
              <a:t> narrator (I) is more personal and shares the character’s experiences quite </a:t>
            </a:r>
            <a:r>
              <a:rPr lang="en-GB" sz="3200" dirty="0">
                <a:solidFill>
                  <a:srgbClr val="0070C0"/>
                </a:solidFill>
              </a:rPr>
              <a:t>CLOSELY</a:t>
            </a:r>
            <a:r>
              <a:rPr lang="en-GB" sz="3200" dirty="0"/>
              <a:t>. </a:t>
            </a:r>
          </a:p>
        </p:txBody>
      </p:sp>
    </p:spTree>
    <p:extLst>
      <p:ext uri="{BB962C8B-B14F-4D97-AF65-F5344CB8AC3E}">
        <p14:creationId xmlns:p14="http://schemas.microsoft.com/office/powerpoint/2010/main" val="1284387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3 - DIFFERENT NARRATORS</a:t>
            </a:r>
          </a:p>
        </p:txBody>
      </p:sp>
      <p:sp>
        <p:nvSpPr>
          <p:cNvPr id="3" name="Content Placeholder 2"/>
          <p:cNvSpPr>
            <a:spLocks noGrp="1"/>
          </p:cNvSpPr>
          <p:nvPr>
            <p:ph idx="1"/>
          </p:nvPr>
        </p:nvSpPr>
        <p:spPr/>
        <p:txBody>
          <a:bodyPr>
            <a:normAutofit/>
          </a:bodyPr>
          <a:lstStyle/>
          <a:p>
            <a:pPr algn="just"/>
            <a:r>
              <a:rPr lang="en-GB" sz="2800" dirty="0"/>
              <a:t>Texts might have </a:t>
            </a:r>
            <a:r>
              <a:rPr lang="en-GB" sz="2800" dirty="0">
                <a:solidFill>
                  <a:srgbClr val="7030A0"/>
                </a:solidFill>
              </a:rPr>
              <a:t>MORE THAN ONE  </a:t>
            </a:r>
            <a:r>
              <a:rPr lang="en-GB" sz="2800" dirty="0"/>
              <a:t>narrator. The structure alternates between the different </a:t>
            </a:r>
            <a:r>
              <a:rPr lang="en-GB" sz="2800" dirty="0">
                <a:solidFill>
                  <a:srgbClr val="C00000"/>
                </a:solidFill>
              </a:rPr>
              <a:t>PERSPECTIVES</a:t>
            </a:r>
            <a:r>
              <a:rPr lang="en-GB" sz="2800" dirty="0"/>
              <a:t>.</a:t>
            </a:r>
          </a:p>
          <a:p>
            <a:pPr algn="just"/>
            <a:r>
              <a:rPr lang="en-GB" sz="2800" dirty="0"/>
              <a:t>Some text use</a:t>
            </a:r>
            <a:r>
              <a:rPr lang="en-GB" sz="2800" dirty="0">
                <a:solidFill>
                  <a:srgbClr val="00B0F0"/>
                </a:solidFill>
              </a:rPr>
              <a:t> FRAME </a:t>
            </a:r>
            <a:r>
              <a:rPr lang="en-GB" sz="2800" dirty="0"/>
              <a:t>narrative – this is when one story is presented WITHIN another. </a:t>
            </a:r>
          </a:p>
          <a:p>
            <a:pPr algn="just"/>
            <a:r>
              <a:rPr lang="en-GB" sz="2800" dirty="0">
                <a:solidFill>
                  <a:srgbClr val="FF0000"/>
                </a:solidFill>
              </a:rPr>
              <a:t>For example</a:t>
            </a:r>
            <a:r>
              <a:rPr lang="en-GB" sz="2800" dirty="0"/>
              <a:t>, the writer might use one character to </a:t>
            </a:r>
            <a:r>
              <a:rPr lang="en-GB" sz="2800" dirty="0">
                <a:solidFill>
                  <a:srgbClr val="FF00FF"/>
                </a:solidFill>
              </a:rPr>
              <a:t>NARRATE </a:t>
            </a:r>
            <a:r>
              <a:rPr lang="en-GB" sz="2800" dirty="0"/>
              <a:t>a story to </a:t>
            </a:r>
            <a:r>
              <a:rPr lang="en-GB" sz="2800" dirty="0">
                <a:solidFill>
                  <a:srgbClr val="00B050"/>
                </a:solidFill>
              </a:rPr>
              <a:t>ANOTHER</a:t>
            </a:r>
            <a:r>
              <a:rPr lang="en-GB" sz="2800" dirty="0"/>
              <a:t> character. This allows the writer to move between MULTIPLE SETTINGS and sets of </a:t>
            </a:r>
            <a:r>
              <a:rPr lang="en-GB" sz="2800" dirty="0">
                <a:solidFill>
                  <a:srgbClr val="C00000"/>
                </a:solidFill>
              </a:rPr>
              <a:t>CHARACTERS</a:t>
            </a:r>
            <a:r>
              <a:rPr lang="en-GB" sz="2800" dirty="0"/>
              <a:t>. </a:t>
            </a:r>
          </a:p>
        </p:txBody>
      </p:sp>
    </p:spTree>
    <p:extLst>
      <p:ext uri="{BB962C8B-B14F-4D97-AF65-F5344CB8AC3E}">
        <p14:creationId xmlns:p14="http://schemas.microsoft.com/office/powerpoint/2010/main" val="19829130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3A6F3AB-BFBD-4B43-AB3B-828E444D2F85}"/>
              </a:ext>
            </a:extLst>
          </p:cNvPr>
          <p:cNvSpPr>
            <a:spLocks noGrp="1"/>
          </p:cNvSpPr>
          <p:nvPr>
            <p:ph type="title"/>
          </p:nvPr>
        </p:nvSpPr>
        <p:spPr/>
        <p:txBody>
          <a:bodyPr/>
          <a:lstStyle/>
          <a:p>
            <a:r>
              <a:rPr lang="en-GB" b="1" u="sng" dirty="0">
                <a:solidFill>
                  <a:srgbClr val="7030A0"/>
                </a:solidFill>
              </a:rPr>
              <a:t>A QUICK QUESTION !!</a:t>
            </a:r>
          </a:p>
        </p:txBody>
      </p:sp>
      <p:sp>
        <p:nvSpPr>
          <p:cNvPr id="3" name="Content Placeholder 2">
            <a:extLst>
              <a:ext uri="{FF2B5EF4-FFF2-40B4-BE49-F238E27FC236}">
                <a16:creationId xmlns:a16="http://schemas.microsoft.com/office/drawing/2014/main" xmlns="" id="{F2A77F5E-F9DD-4152-ACBB-94CF071002BD}"/>
              </a:ext>
            </a:extLst>
          </p:cNvPr>
          <p:cNvSpPr>
            <a:spLocks noGrp="1"/>
          </p:cNvSpPr>
          <p:nvPr>
            <p:ph idx="1"/>
          </p:nvPr>
        </p:nvSpPr>
        <p:spPr/>
        <p:txBody>
          <a:bodyPr/>
          <a:lstStyle/>
          <a:p>
            <a:pPr algn="just"/>
            <a:r>
              <a:rPr lang="en-GB" sz="2800" dirty="0"/>
              <a:t>When analysing the structure of a text, how many main points do you need to pay attention to?</a:t>
            </a:r>
          </a:p>
          <a:p>
            <a:endParaRPr lang="en-GB" dirty="0"/>
          </a:p>
          <a:p>
            <a:r>
              <a:rPr lang="en-GB" dirty="0"/>
              <a:t>1. Linear (chronological) or non-linear structure</a:t>
            </a:r>
          </a:p>
          <a:p>
            <a:r>
              <a:rPr lang="en-GB" dirty="0"/>
              <a:t>2. How the writer directs your attention </a:t>
            </a:r>
          </a:p>
          <a:p>
            <a:r>
              <a:rPr lang="en-GB" dirty="0"/>
              <a:t>3. Different narrators </a:t>
            </a:r>
          </a:p>
          <a:p>
            <a:endParaRPr lang="en-GB" dirty="0"/>
          </a:p>
          <a:p>
            <a:pPr algn="ctr"/>
            <a:r>
              <a:rPr lang="en-GB" dirty="0">
                <a:solidFill>
                  <a:srgbClr val="FF0000"/>
                </a:solidFill>
              </a:rPr>
              <a:t>THANK YOU!</a:t>
            </a:r>
          </a:p>
        </p:txBody>
      </p:sp>
    </p:spTree>
    <p:extLst>
      <p:ext uri="{BB962C8B-B14F-4D97-AF65-F5344CB8AC3E}">
        <p14:creationId xmlns:p14="http://schemas.microsoft.com/office/powerpoint/2010/main" val="247161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125000"/>
              </a:schemeClr>
              <a:schemeClr val="phClr">
                <a:tint val="92000"/>
                <a:shade val="70000"/>
                <a:satMod val="110000"/>
              </a:schemeClr>
            </a:duotone>
          </a:blip>
          <a:tile tx="0" ty="0" sx="22000" sy="2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E736489A-00C3-4E0A-AAA8-D4D3127BA5B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167</TotalTime>
  <Words>1122</Words>
  <Application>Microsoft Office PowerPoint</Application>
  <PresentationFormat>Widescreen</PresentationFormat>
  <Paragraphs>62</Paragraphs>
  <Slides>15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Calibri</vt:lpstr>
      <vt:lpstr>Comic Sans MS</vt:lpstr>
      <vt:lpstr>Tw Cen MT</vt:lpstr>
      <vt:lpstr>Tw Cen MT Condensed</vt:lpstr>
      <vt:lpstr>Wingdings</vt:lpstr>
      <vt:lpstr>Wingdings 3</vt:lpstr>
      <vt:lpstr>Integral</vt:lpstr>
      <vt:lpstr>How to analyse structure</vt:lpstr>
      <vt:lpstr>PowerPoint Presentation</vt:lpstr>
      <vt:lpstr>1- Linear or Non-linear ?</vt:lpstr>
      <vt:lpstr>1-Linear or Non-linear ?</vt:lpstr>
      <vt:lpstr>2- How a writer directS your attention as you read</vt:lpstr>
      <vt:lpstr>Cinematic writing</vt:lpstr>
      <vt:lpstr>3-DIFFERENT NARRATORS</vt:lpstr>
      <vt:lpstr>3 - DIFFERENT NARRATORS</vt:lpstr>
      <vt:lpstr>A QUICK QUESTION !!</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analyse structure</dc:title>
  <dc:creator>Unlu L</dc:creator>
  <cp:lastModifiedBy>Unlu L</cp:lastModifiedBy>
  <cp:revision>34</cp:revision>
  <cp:lastPrinted>2019-02-06T11:32:37Z</cp:lastPrinted>
  <dcterms:created xsi:type="dcterms:W3CDTF">2018-09-27T14:13:06Z</dcterms:created>
  <dcterms:modified xsi:type="dcterms:W3CDTF">2019-02-06T11:33:12Z</dcterms:modified>
</cp:coreProperties>
</file>